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F1CDE-C253-43FE-8CE3-BC6F4FA36A69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705EE-F7FB-4502-AA84-3C122BC5152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7395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79512" y="2276872"/>
            <a:ext cx="914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Agradeço-te meu Pai celeste, </a:t>
            </a:r>
          </a:p>
          <a:p>
            <a:r>
              <a:rPr lang="pt-BR" sz="2400" b="1" dirty="0"/>
              <a:t>por Jesus Cristo, teu Filho amado, </a:t>
            </a:r>
          </a:p>
          <a:p>
            <a:r>
              <a:rPr lang="pt-BR" sz="2400" b="1" dirty="0"/>
              <a:t>que me guardaste nessa noite de todo dano e perigo. </a:t>
            </a:r>
          </a:p>
          <a:p>
            <a:r>
              <a:rPr lang="pt-BR" sz="2400" b="1" dirty="0"/>
              <a:t>E peço-te, queiras guardar-me também neste dia</a:t>
            </a:r>
          </a:p>
          <a:p>
            <a:r>
              <a:rPr lang="pt-BR" sz="2400" b="1" dirty="0"/>
              <a:t>de pecados e todo o mal, </a:t>
            </a:r>
          </a:p>
          <a:p>
            <a:r>
              <a:rPr lang="pt-BR" sz="2400" b="1" dirty="0"/>
              <a:t>para que te agradem a minha vida e tudo que faço. </a:t>
            </a:r>
          </a:p>
          <a:p>
            <a:r>
              <a:rPr lang="pt-BR" sz="2400" b="1" dirty="0"/>
              <a:t>Pois confio a mim, meu corpo e minha alma, e tudo em tuas mãos. </a:t>
            </a:r>
          </a:p>
          <a:p>
            <a:r>
              <a:rPr lang="pt-BR" sz="2400" b="1" dirty="0"/>
              <a:t>Teu santo anjo esteja comigo, </a:t>
            </a:r>
          </a:p>
          <a:p>
            <a:r>
              <a:rPr lang="pt-BR" sz="2400" b="1" dirty="0"/>
              <a:t>para que o mau adversário não se apodere de mim. </a:t>
            </a:r>
          </a:p>
          <a:p>
            <a:r>
              <a:rPr lang="pt-BR" sz="2400" b="1" dirty="0"/>
              <a:t>Amém.</a:t>
            </a:r>
          </a:p>
          <a:p>
            <a:r>
              <a:rPr lang="pt-BR" sz="2400" b="1" dirty="0"/>
              <a:t>	Martim Lutero</a:t>
            </a:r>
          </a:p>
          <a:p>
            <a:pPr algn="r"/>
            <a:r>
              <a:rPr lang="pt-BR" b="1" dirty="0"/>
              <a:t>www.luteranos.com.br</a:t>
            </a:r>
          </a:p>
          <a:p>
            <a:pPr algn="r"/>
            <a:r>
              <a:rPr lang="pt-BR" sz="1000" b="1" dirty="0"/>
              <a:t>Foto Marlei </a:t>
            </a:r>
            <a:r>
              <a:rPr lang="pt-BR" sz="1000" b="1" dirty="0" err="1"/>
              <a:t>T.Bazzo</a:t>
            </a:r>
            <a:endParaRPr lang="pt-BR" sz="1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7395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93088" y="1196752"/>
            <a:ext cx="921600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Ich danke dir, mein himmlischer Vater, </a:t>
            </a:r>
          </a:p>
          <a:p>
            <a:r>
              <a:rPr lang="de-DE" sz="2400" b="1" dirty="0"/>
              <a:t>durch Jesus Christus, deinen lieben Sohn,</a:t>
            </a:r>
          </a:p>
          <a:p>
            <a:r>
              <a:rPr lang="de-DE" sz="2400" b="1" dirty="0"/>
              <a:t> dass du mich diese Nacht vor allem Schaden und Gefahr behütet hast,</a:t>
            </a:r>
          </a:p>
          <a:p>
            <a:r>
              <a:rPr lang="de-DE" sz="2400" b="1" dirty="0"/>
              <a:t> und bitte dich, du wollest mich diesen Tag auch behüten</a:t>
            </a:r>
          </a:p>
          <a:p>
            <a:r>
              <a:rPr lang="de-DE" sz="2400" b="1" dirty="0"/>
              <a:t> vor Sünden und allem Übel,</a:t>
            </a:r>
          </a:p>
          <a:p>
            <a:r>
              <a:rPr lang="de-DE" sz="2400" b="1" dirty="0"/>
              <a:t> dass dir all mein Tun und Leben gefalle.</a:t>
            </a:r>
          </a:p>
          <a:p>
            <a:r>
              <a:rPr lang="de-DE" sz="2400" b="1" dirty="0"/>
              <a:t> Denn ich befehle mich, meinen Leib und Seele und alles in deine Hände.</a:t>
            </a:r>
          </a:p>
          <a:p>
            <a:r>
              <a:rPr lang="de-DE" sz="2400" b="1" dirty="0"/>
              <a:t> Dein heiliger Engel sei mit mir, dass der böse Feind keine Macht an mir finde.  Amen.</a:t>
            </a:r>
          </a:p>
          <a:p>
            <a:endParaRPr lang="de-DE" sz="2400" b="1" dirty="0"/>
          </a:p>
          <a:p>
            <a:r>
              <a:rPr lang="de-DE" sz="2400" b="1" dirty="0"/>
              <a:t>Martin Luther</a:t>
            </a:r>
          </a:p>
          <a:p>
            <a:pPr algn="r"/>
            <a:r>
              <a:rPr lang="pt-BR" b="1" dirty="0"/>
              <a:t>www.luteranos.com.br</a:t>
            </a:r>
          </a:p>
          <a:p>
            <a:pPr algn="r"/>
            <a:r>
              <a:rPr lang="pt-BR" sz="1000" b="1" dirty="0"/>
              <a:t>Foto Marlei </a:t>
            </a:r>
            <a:r>
              <a:rPr lang="pt-BR" sz="1000" b="1" dirty="0" err="1"/>
              <a:t>T.Bazzo</a:t>
            </a:r>
            <a:endParaRPr lang="pt-BR" sz="1000" b="1" dirty="0"/>
          </a:p>
        </p:txBody>
      </p:sp>
    </p:spTree>
    <p:extLst>
      <p:ext uri="{BB962C8B-B14F-4D97-AF65-F5344CB8AC3E}">
        <p14:creationId xmlns:p14="http://schemas.microsoft.com/office/powerpoint/2010/main" val="6474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7395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93088" y="1196752"/>
            <a:ext cx="921600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I thank you, my heavenly Father, through Jesus Christ, Your dear Son, that You have kept me this night from all harm and danger; and I pray that You would keep me this day also from sin and every evil, that all my doings and life may please You. </a:t>
            </a:r>
          </a:p>
          <a:p>
            <a:r>
              <a:rPr lang="en-US" sz="2400" b="1" i="1" dirty="0"/>
              <a:t>For into Your hands I commend myself, my body and soul, and all things. </a:t>
            </a:r>
          </a:p>
          <a:p>
            <a:r>
              <a:rPr lang="en-US" sz="2400" b="1" i="1" dirty="0"/>
              <a:t>Let Your holy angel be with me, that the evil foe may have no power over me. </a:t>
            </a:r>
          </a:p>
          <a:p>
            <a:r>
              <a:rPr lang="en-US" sz="2400" b="1" i="1" dirty="0"/>
              <a:t>Amen.</a:t>
            </a:r>
            <a:endParaRPr lang="en-US" sz="2400" dirty="0"/>
          </a:p>
          <a:p>
            <a:endParaRPr lang="de-DE" sz="2400" b="1" dirty="0"/>
          </a:p>
          <a:p>
            <a:r>
              <a:rPr lang="de-DE" sz="2400" b="1" dirty="0"/>
              <a:t>Martin Luther</a:t>
            </a:r>
          </a:p>
          <a:p>
            <a:pPr algn="r"/>
            <a:r>
              <a:rPr lang="pt-BR" b="1" dirty="0"/>
              <a:t>www.luteranos.com.br</a:t>
            </a:r>
          </a:p>
          <a:p>
            <a:pPr algn="r"/>
            <a:r>
              <a:rPr lang="pt-BR" sz="1000" b="1" dirty="0"/>
              <a:t>Foto Marlei </a:t>
            </a:r>
            <a:r>
              <a:rPr lang="pt-BR" sz="1000" b="1" dirty="0" err="1"/>
              <a:t>T.Bazzo</a:t>
            </a:r>
            <a:endParaRPr lang="pt-BR" sz="1000" b="1" dirty="0"/>
          </a:p>
        </p:txBody>
      </p:sp>
    </p:spTree>
    <p:extLst>
      <p:ext uri="{BB962C8B-B14F-4D97-AF65-F5344CB8AC3E}">
        <p14:creationId xmlns:p14="http://schemas.microsoft.com/office/powerpoint/2010/main" val="294529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7395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93088" y="1196752"/>
            <a:ext cx="921600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Te </a:t>
            </a:r>
            <a:r>
              <a:rPr lang="pt-BR" sz="2400" dirty="0" err="1"/>
              <a:t>doy</a:t>
            </a:r>
            <a:r>
              <a:rPr lang="pt-BR" sz="2400" dirty="0"/>
              <a:t> </a:t>
            </a:r>
            <a:r>
              <a:rPr lang="pt-BR" sz="2400" dirty="0" err="1"/>
              <a:t>gracias</a:t>
            </a:r>
            <a:r>
              <a:rPr lang="pt-BR" sz="2400" dirty="0"/>
              <a:t>, Padre celestial, por </a:t>
            </a:r>
            <a:r>
              <a:rPr lang="pt-BR" sz="2400" dirty="0" err="1"/>
              <a:t>medio</a:t>
            </a:r>
            <a:r>
              <a:rPr lang="pt-BR" sz="2400" dirty="0"/>
              <a:t> de </a:t>
            </a:r>
            <a:r>
              <a:rPr lang="pt-BR" sz="2400" dirty="0" err="1"/>
              <a:t>Jesucristo</a:t>
            </a:r>
            <a:r>
              <a:rPr lang="pt-BR" sz="2400" dirty="0"/>
              <a:t>, tu amado </a:t>
            </a:r>
            <a:r>
              <a:rPr lang="pt-BR" sz="2400" dirty="0" err="1"/>
              <a:t>Hijo</a:t>
            </a:r>
            <a:r>
              <a:rPr lang="pt-BR" sz="2400" dirty="0"/>
              <a:t>, porque me </a:t>
            </a:r>
            <a:r>
              <a:rPr lang="pt-BR" sz="2400" dirty="0" err="1"/>
              <a:t>has</a:t>
            </a:r>
            <a:r>
              <a:rPr lang="pt-BR" sz="2400" dirty="0"/>
              <a:t> protegido durante</a:t>
            </a:r>
          </a:p>
          <a:p>
            <a:r>
              <a:rPr lang="pt-BR" sz="2400" dirty="0" err="1"/>
              <a:t>la</a:t>
            </a:r>
            <a:r>
              <a:rPr lang="pt-BR" sz="2400" dirty="0"/>
              <a:t> </a:t>
            </a:r>
            <a:r>
              <a:rPr lang="pt-BR" sz="2400" dirty="0" err="1"/>
              <a:t>noche</a:t>
            </a:r>
            <a:r>
              <a:rPr lang="pt-BR" sz="2400" dirty="0"/>
              <a:t> de todo mal y </a:t>
            </a:r>
            <a:r>
              <a:rPr lang="pt-BR" sz="2400" dirty="0" err="1"/>
              <a:t>peligro</a:t>
            </a:r>
            <a:r>
              <a:rPr lang="pt-BR" sz="2400" dirty="0"/>
              <a:t>, y te </a:t>
            </a:r>
            <a:r>
              <a:rPr lang="pt-BR" sz="2400" dirty="0" err="1"/>
              <a:t>ruego</a:t>
            </a:r>
            <a:r>
              <a:rPr lang="pt-BR" sz="2400" dirty="0"/>
              <a:t> </a:t>
            </a:r>
            <a:r>
              <a:rPr lang="pt-BR" sz="2400" dirty="0" err="1"/>
              <a:t>también</a:t>
            </a:r>
            <a:r>
              <a:rPr lang="pt-BR" sz="2400" dirty="0"/>
              <a:t> que me preserves y me guardes de pecado y de todo</a:t>
            </a:r>
          </a:p>
          <a:p>
            <a:r>
              <a:rPr lang="pt-BR" sz="2400" dirty="0"/>
              <a:t>mal </a:t>
            </a:r>
            <a:r>
              <a:rPr lang="pt-BR" sz="2400" dirty="0" err="1"/>
              <a:t>en</a:t>
            </a:r>
            <a:r>
              <a:rPr lang="pt-BR" sz="2400" dirty="0"/>
              <a:t> este </a:t>
            </a:r>
            <a:r>
              <a:rPr lang="pt-BR" sz="2400" dirty="0" err="1"/>
              <a:t>día</a:t>
            </a:r>
            <a:r>
              <a:rPr lang="pt-BR" sz="2400" dirty="0"/>
              <a:t>, para que </a:t>
            </a:r>
            <a:r>
              <a:rPr lang="pt-BR" sz="2400" dirty="0" err="1"/>
              <a:t>en</a:t>
            </a:r>
            <a:r>
              <a:rPr lang="pt-BR" sz="2400" dirty="0"/>
              <a:t> todos mis </a:t>
            </a:r>
            <a:r>
              <a:rPr lang="pt-BR" sz="2400" dirty="0" err="1"/>
              <a:t>pensamientos</a:t>
            </a:r>
            <a:r>
              <a:rPr lang="pt-BR" sz="2400" dirty="0"/>
              <a:t>, </a:t>
            </a:r>
            <a:r>
              <a:rPr lang="pt-BR" sz="2400" dirty="0" err="1"/>
              <a:t>palabras</a:t>
            </a:r>
            <a:r>
              <a:rPr lang="pt-BR" sz="2400" dirty="0"/>
              <a:t> y obras te </a:t>
            </a:r>
            <a:r>
              <a:rPr lang="pt-BR" sz="2400" dirty="0" err="1"/>
              <a:t>pueda</a:t>
            </a:r>
            <a:r>
              <a:rPr lang="pt-BR" sz="2400" dirty="0"/>
              <a:t> servir y agradar. </a:t>
            </a:r>
          </a:p>
          <a:p>
            <a:r>
              <a:rPr lang="pt-BR" sz="2400" dirty="0" err="1"/>
              <a:t>En</a:t>
            </a:r>
            <a:r>
              <a:rPr lang="pt-BR" sz="2400" dirty="0"/>
              <a:t> </a:t>
            </a:r>
            <a:r>
              <a:rPr lang="pt-BR" sz="2400" dirty="0" err="1"/>
              <a:t>tus</a:t>
            </a:r>
            <a:r>
              <a:rPr lang="pt-BR" sz="2400" dirty="0"/>
              <a:t> manos </a:t>
            </a:r>
            <a:r>
              <a:rPr lang="pt-BR" sz="2400" dirty="0" err="1"/>
              <a:t>encomiendo</a:t>
            </a:r>
            <a:r>
              <a:rPr lang="pt-BR" sz="2400" dirty="0"/>
              <a:t> </a:t>
            </a:r>
            <a:r>
              <a:rPr lang="pt-BR" sz="2400" dirty="0" err="1"/>
              <a:t>el</a:t>
            </a:r>
            <a:r>
              <a:rPr lang="pt-BR" sz="2400" dirty="0"/>
              <a:t> </a:t>
            </a:r>
            <a:r>
              <a:rPr lang="pt-BR" sz="2400" dirty="0" err="1"/>
              <a:t>cuerpo</a:t>
            </a:r>
            <a:r>
              <a:rPr lang="pt-BR" sz="2400" dirty="0"/>
              <a:t>, </a:t>
            </a:r>
            <a:r>
              <a:rPr lang="pt-BR" sz="2400" dirty="0" err="1"/>
              <a:t>el</a:t>
            </a:r>
            <a:r>
              <a:rPr lang="pt-BR" sz="2400" dirty="0"/>
              <a:t> alma y todo </a:t>
            </a:r>
            <a:r>
              <a:rPr lang="pt-BR" sz="2400" dirty="0" err="1"/>
              <a:t>lo</a:t>
            </a:r>
            <a:r>
              <a:rPr lang="pt-BR" sz="2400" dirty="0"/>
              <a:t> que es </a:t>
            </a:r>
            <a:r>
              <a:rPr lang="pt-BR" sz="2400" dirty="0" err="1"/>
              <a:t>mío</a:t>
            </a:r>
            <a:r>
              <a:rPr lang="pt-BR" sz="2400" dirty="0"/>
              <a:t>. </a:t>
            </a:r>
          </a:p>
          <a:p>
            <a:r>
              <a:rPr lang="pt-BR" sz="2400" dirty="0"/>
              <a:t>Tu santo </a:t>
            </a:r>
            <a:r>
              <a:rPr lang="pt-BR" sz="2400" dirty="0" err="1"/>
              <a:t>ángel</a:t>
            </a:r>
            <a:r>
              <a:rPr lang="pt-BR" sz="2400" dirty="0"/>
              <a:t> me </a:t>
            </a:r>
            <a:r>
              <a:rPr lang="pt-BR" sz="2400" dirty="0" err="1"/>
              <a:t>acompañe</a:t>
            </a:r>
            <a:r>
              <a:rPr lang="pt-BR" sz="2400" dirty="0"/>
              <a:t> para que </a:t>
            </a:r>
            <a:r>
              <a:rPr lang="pt-BR" sz="2400" dirty="0" err="1"/>
              <a:t>el</a:t>
            </a:r>
            <a:endParaRPr lang="pt-BR" sz="2400" dirty="0"/>
          </a:p>
          <a:p>
            <a:r>
              <a:rPr lang="pt-BR" sz="2400" dirty="0"/>
              <a:t>maligno no </a:t>
            </a:r>
            <a:r>
              <a:rPr lang="pt-BR" sz="2400" dirty="0" err="1"/>
              <a:t>tenga</a:t>
            </a:r>
            <a:r>
              <a:rPr lang="pt-BR" sz="2400" dirty="0"/>
              <a:t> </a:t>
            </a:r>
            <a:r>
              <a:rPr lang="pt-BR" sz="2400" dirty="0" err="1"/>
              <a:t>ningún</a:t>
            </a:r>
            <a:r>
              <a:rPr lang="pt-BR" sz="2400" dirty="0"/>
              <a:t> poder sobre </a:t>
            </a:r>
            <a:r>
              <a:rPr lang="pt-BR" sz="2400" dirty="0" err="1"/>
              <a:t>mí</a:t>
            </a:r>
            <a:r>
              <a:rPr lang="pt-BR" sz="2400" dirty="0"/>
              <a:t>. </a:t>
            </a:r>
            <a:r>
              <a:rPr lang="pt-BR" sz="2400" dirty="0" err="1"/>
              <a:t>Amén</a:t>
            </a:r>
            <a:r>
              <a:rPr lang="pt-BR" sz="2400" dirty="0"/>
              <a:t>.</a:t>
            </a:r>
          </a:p>
          <a:p>
            <a:endParaRPr lang="de-DE" sz="2400" b="1" dirty="0"/>
          </a:p>
          <a:p>
            <a:r>
              <a:rPr lang="de-DE" sz="2400" b="1" dirty="0"/>
              <a:t>Martín Lutero</a:t>
            </a:r>
          </a:p>
          <a:p>
            <a:pPr algn="r"/>
            <a:r>
              <a:rPr lang="pt-BR" b="1" dirty="0"/>
              <a:t>www.luteranos.com.br</a:t>
            </a:r>
          </a:p>
          <a:p>
            <a:pPr algn="r"/>
            <a:r>
              <a:rPr lang="pt-BR" sz="1000" b="1" dirty="0"/>
              <a:t>Foto Marlei </a:t>
            </a:r>
            <a:r>
              <a:rPr lang="pt-BR" sz="1000" b="1" dirty="0" err="1"/>
              <a:t>T.Bazzo</a:t>
            </a:r>
            <a:endParaRPr lang="pt-BR" sz="1000" b="1" dirty="0"/>
          </a:p>
        </p:txBody>
      </p:sp>
    </p:spTree>
    <p:extLst>
      <p:ext uri="{BB962C8B-B14F-4D97-AF65-F5344CB8AC3E}">
        <p14:creationId xmlns:p14="http://schemas.microsoft.com/office/powerpoint/2010/main" val="3752437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432</Words>
  <Application>Microsoft Office PowerPoint</Application>
  <PresentationFormat>Apresentação na tela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cerise</dc:creator>
  <cp:lastModifiedBy>Emilio Voigt</cp:lastModifiedBy>
  <cp:revision>5</cp:revision>
  <dcterms:created xsi:type="dcterms:W3CDTF">2011-10-25T00:05:16Z</dcterms:created>
  <dcterms:modified xsi:type="dcterms:W3CDTF">2024-07-10T00:43:01Z</dcterms:modified>
</cp:coreProperties>
</file>