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  <p:sldMasterId id="2147483764" r:id="rId3"/>
    <p:sldMasterId id="2147485020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77" r:id="rId13"/>
    <p:sldId id="280" r:id="rId14"/>
    <p:sldId id="267" r:id="rId15"/>
    <p:sldId id="268" r:id="rId16"/>
    <p:sldId id="276" r:id="rId17"/>
    <p:sldId id="269" r:id="rId18"/>
    <p:sldId id="271" r:id="rId19"/>
    <p:sldId id="270" r:id="rId20"/>
    <p:sldId id="272" r:id="rId21"/>
    <p:sldId id="281" r:id="rId22"/>
    <p:sldId id="273" r:id="rId23"/>
    <p:sldId id="282" r:id="rId24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sor" initials="W" lastIdx="1" clrIdx="0">
    <p:extLst>
      <p:ext uri="{19B8F6BF-5375-455C-9EA6-DF929625EA0E}">
        <p15:presenceInfo xmlns:p15="http://schemas.microsoft.com/office/powerpoint/2012/main" userId="Revis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DC8"/>
    <a:srgbClr val="3286C2"/>
    <a:srgbClr val="A1A3ED"/>
    <a:srgbClr val="A4B0EA"/>
    <a:srgbClr val="A9D3F5"/>
    <a:srgbClr val="6CB3EE"/>
    <a:srgbClr val="7295DC"/>
    <a:srgbClr val="940223"/>
    <a:srgbClr val="CCA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91788" autoAdjust="0"/>
  </p:normalViewPr>
  <p:slideViewPr>
    <p:cSldViewPr>
      <p:cViewPr varScale="1">
        <p:scale>
          <a:sx n="45" d="100"/>
          <a:sy n="45" d="100"/>
        </p:scale>
        <p:origin x="38" y="5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52819F-ADCA-4B42-8E7D-0DE040E5A659}" type="datetimeFigureOut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702936-8F80-4E5F-A5A6-ED0D8985ED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468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D16145-2AF5-4699-BC82-2B4683806CEF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8008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EE51A2-1628-41D2-97B2-3D226BBDC688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5862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4768C6-B5A3-4292-90D6-EBA6C5127667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4573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8327B7-ECC6-4978-BC6B-347446175146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1506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795CC9-CAA0-4DF8-8FBC-74CE256175E7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6842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241539-D6E1-40DD-870A-5C3DD8772893}" type="slidenum">
              <a:rPr lang="pt-BR" altLang="pt-BR" smtClean="0"/>
              <a:pPr>
                <a:spcBef>
                  <a:spcPct val="0"/>
                </a:spcBef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1148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E1131-5F16-41C1-B874-AF5D95A9C726}" type="slidenum">
              <a:rPr lang="pt-BR" altLang="pt-BR" smtClean="0"/>
              <a:pPr>
                <a:spcBef>
                  <a:spcPct val="0"/>
                </a:spcBef>
              </a:pPr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6274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A87B62-4A78-4A5D-821C-37AE2A31493C}" type="slidenum">
              <a:rPr lang="pt-BR" altLang="pt-BR" smtClean="0"/>
              <a:pPr>
                <a:spcBef>
                  <a:spcPct val="0"/>
                </a:spcBef>
              </a:pPr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3862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4A4549-D0D5-4296-8485-B21CD1095812}" type="slidenum">
              <a:rPr lang="pt-BR" altLang="pt-BR" smtClean="0"/>
              <a:pPr>
                <a:spcBef>
                  <a:spcPct val="0"/>
                </a:spcBef>
              </a:pPr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2018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29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5A5507-44FC-4EA6-9AF3-01D39B0BCCB7}" type="slidenum">
              <a:rPr lang="pt-BR" altLang="pt-BR" smtClean="0"/>
              <a:pPr>
                <a:spcBef>
                  <a:spcPct val="0"/>
                </a:spcBef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3739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6BEE05-0C7E-43C7-95F2-E1346D0F9C63}" type="slidenum">
              <a:rPr lang="pt-BR" altLang="pt-BR" smtClean="0"/>
              <a:pPr>
                <a:spcBef>
                  <a:spcPct val="0"/>
                </a:spcBef>
              </a:pPr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6870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5E6DC7-9EE5-4A74-BA91-B2E86F1E862E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02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AF26B9-243A-4B1F-9E81-A7CFEF6BD085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6950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9303CC-6B99-4414-A44B-E93E04871162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207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4F2381-4DD7-4FCA-8061-43A3FECDBD8A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4152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C2F76C-4F87-4445-AA15-955827EE820A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740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D744D3-3817-4044-8BED-33AADD90FC1D}" type="slidenum">
              <a:rPr lang="pt-BR" altLang="pt-BR" smtClean="0"/>
              <a:pPr>
                <a:spcBef>
                  <a:spcPct val="0"/>
                </a:spcBef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32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6023AB-EF14-425B-B3F5-8B968412D515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0974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BB6EB3-7AFB-46DE-A827-A58CF5485F17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177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6"/>
          <p:cNvSpPr/>
          <p:nvPr/>
        </p:nvSpPr>
        <p:spPr>
          <a:xfrm flipV="1">
            <a:off x="304800" y="4724400"/>
            <a:ext cx="115824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ame Side Corner Rectangle 7"/>
          <p:cNvSpPr/>
          <p:nvPr/>
        </p:nvSpPr>
        <p:spPr>
          <a:xfrm>
            <a:off x="304800" y="228600"/>
            <a:ext cx="11582400" cy="4419600"/>
          </a:xfrm>
          <a:prstGeom prst="round2SameRect">
            <a:avLst>
              <a:gd name="adj1" fmla="val 2821"/>
              <a:gd name="adj2" fmla="val 0"/>
            </a:avLst>
          </a:prstGeom>
          <a:solidFill>
            <a:srgbClr val="C59D1D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812800" y="533401"/>
            <a:ext cx="105664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06400" y="4800600"/>
            <a:ext cx="113792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8448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87CD4-2F7A-4761-AFBE-A9E56AC96F89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>
          <a:xfrm>
            <a:off x="3860800" y="6553200"/>
            <a:ext cx="45720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>
          <a:xfrm>
            <a:off x="9144000" y="6553200"/>
            <a:ext cx="2743200" cy="28733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F915F99-0884-4243-92C6-BA042EC1A7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529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8925A-CBC8-45C7-B860-5CA204589AEF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4C07EB6-232E-4AC3-842B-8BBF5BF934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664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6"/>
          <p:cNvSpPr/>
          <p:nvPr/>
        </p:nvSpPr>
        <p:spPr>
          <a:xfrm rot="5400000">
            <a:off x="7499351" y="1974850"/>
            <a:ext cx="6096000" cy="26035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7"/>
          <p:cNvCxnSpPr/>
          <p:nvPr/>
        </p:nvCxnSpPr>
        <p:spPr>
          <a:xfrm>
            <a:off x="304800" y="6529389"/>
            <a:ext cx="115824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534400" cy="604996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9372600" y="274638"/>
            <a:ext cx="23368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6DC1-0205-4EA6-B724-4F1C5A9685B6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E561CF0-9F69-4224-8B23-FFE7E3C30A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0564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6"/>
          <p:cNvSpPr/>
          <p:nvPr/>
        </p:nvSpPr>
        <p:spPr>
          <a:xfrm flipV="1">
            <a:off x="304800" y="4724400"/>
            <a:ext cx="115824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ame Side Corner Rectangle 7"/>
          <p:cNvSpPr/>
          <p:nvPr/>
        </p:nvSpPr>
        <p:spPr>
          <a:xfrm>
            <a:off x="304800" y="228600"/>
            <a:ext cx="11582400" cy="4419600"/>
          </a:xfrm>
          <a:prstGeom prst="round2SameRect">
            <a:avLst>
              <a:gd name="adj1" fmla="val 2821"/>
              <a:gd name="adj2" fmla="val 0"/>
            </a:avLst>
          </a:prstGeom>
          <a:solidFill>
            <a:srgbClr val="C59D1D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812800" y="533401"/>
            <a:ext cx="105664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06400" y="4800600"/>
            <a:ext cx="113792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8448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A3215-C780-4DCA-AF89-C5D360728BF8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>
          <a:xfrm>
            <a:off x="3860800" y="6553200"/>
            <a:ext cx="45720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>
          <a:xfrm>
            <a:off x="9144000" y="6553200"/>
            <a:ext cx="2743200" cy="28733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AD0F381-E6A3-44AB-B89D-505AFC90E1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8767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F78A-2B80-43DC-957A-E9E1F9CD2DFE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567488"/>
            <a:ext cx="2844800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336D1C0-461F-40DE-8BE4-982083414A7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1298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>
            <a:off x="304800" y="228600"/>
            <a:ext cx="115824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ame Side Corner Rectangle 6"/>
          <p:cNvSpPr/>
          <p:nvPr/>
        </p:nvSpPr>
        <p:spPr>
          <a:xfrm flipV="1">
            <a:off x="304800" y="5257800"/>
            <a:ext cx="115824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10363200" cy="4191000"/>
          </a:xfrm>
        </p:spPr>
        <p:txBody>
          <a:bodyPr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963084" y="5410201"/>
            <a:ext cx="103632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213A7-A094-4559-AC8F-84406697FA3A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F1FA18F-B106-4F4E-BE4F-B7500F4F20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62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02336" y="1600200"/>
            <a:ext cx="554736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54736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FFA8-8750-4136-8FB1-63E777BF08C1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B78B22B-3F99-4E88-BF7B-54FE1F85A6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28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02336" y="1535112"/>
            <a:ext cx="554736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02336" y="2373312"/>
            <a:ext cx="55473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193365" y="1535112"/>
            <a:ext cx="554736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6193365" y="2373312"/>
            <a:ext cx="55473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D4770-9A2E-4B32-89CA-0D5A81155ECE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A8887B4-3451-4147-811F-4FB62BF6F36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9675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78E76-EA75-498D-978E-72844F6E3979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984BE8F-8B6E-4129-9FE1-833660A664D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7742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E887-9B4D-4E7F-8C3B-7E837D2FC490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DC43B6E-E9CB-4884-B945-8E00A291CF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9520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7"/>
          <p:cNvSpPr/>
          <p:nvPr/>
        </p:nvSpPr>
        <p:spPr>
          <a:xfrm>
            <a:off x="304800" y="152400"/>
            <a:ext cx="115824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>
            <a:off x="304800" y="6529389"/>
            <a:ext cx="115824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" name="Rectangle 9"/>
          <p:cNvSpPr/>
          <p:nvPr/>
        </p:nvSpPr>
        <p:spPr>
          <a:xfrm>
            <a:off x="6502400" y="152400"/>
            <a:ext cx="47752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6623051" y="152400"/>
            <a:ext cx="45339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59944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04800" y="1600200"/>
            <a:ext cx="115824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6807200" y="228600"/>
            <a:ext cx="42672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9E007-D2DF-48DD-829A-FC79DB9BC3AB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10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58A4711-9488-494D-8907-8DD8B9B659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968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7BA6-9F62-4F91-9CB8-06C73F0C357F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tIns="45720" bIns="45720"/>
          <a:lstStyle>
            <a:lvl1pPr>
              <a:defRPr/>
            </a:lvl1pPr>
          </a:lstStyle>
          <a:p>
            <a:pPr>
              <a:defRPr/>
            </a:pPr>
            <a:fld id="{4E79184E-428D-4294-A266-9DE95457D4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0643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7"/>
          <p:cNvSpPr/>
          <p:nvPr/>
        </p:nvSpPr>
        <p:spPr>
          <a:xfrm>
            <a:off x="304800" y="152400"/>
            <a:ext cx="115824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8"/>
          <p:cNvSpPr/>
          <p:nvPr/>
        </p:nvSpPr>
        <p:spPr>
          <a:xfrm>
            <a:off x="6502400" y="152400"/>
            <a:ext cx="47752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623051" y="152400"/>
            <a:ext cx="45339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304800" y="6529389"/>
            <a:ext cx="115824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304800" y="1524000"/>
            <a:ext cx="11582400" cy="4910328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59944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6807200" y="228600"/>
            <a:ext cx="42672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C5C59-27A0-4ED3-8279-5DECC68450CD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10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4D2AB42-3A96-4182-9E83-3A99A2B7F5C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6475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6339-C87D-436C-91CA-724F5D0E7F4B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7641733-4428-47E8-8179-82B5A4D2EE3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372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6"/>
          <p:cNvSpPr/>
          <p:nvPr/>
        </p:nvSpPr>
        <p:spPr>
          <a:xfrm rot="5400000">
            <a:off x="7499351" y="1974850"/>
            <a:ext cx="6096000" cy="26035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7"/>
          <p:cNvCxnSpPr/>
          <p:nvPr/>
        </p:nvCxnSpPr>
        <p:spPr>
          <a:xfrm>
            <a:off x="304800" y="6529389"/>
            <a:ext cx="115824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534400" cy="604996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9372600" y="274638"/>
            <a:ext cx="23368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67E0C-0D1E-4651-8FF0-A221D5010FFF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8541289-8940-42A7-AB3D-1499785D504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040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6"/>
          <p:cNvSpPr/>
          <p:nvPr/>
        </p:nvSpPr>
        <p:spPr>
          <a:xfrm flipV="1">
            <a:off x="304800" y="4724400"/>
            <a:ext cx="115824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ame Side Corner Rectangle 7"/>
          <p:cNvSpPr/>
          <p:nvPr/>
        </p:nvSpPr>
        <p:spPr>
          <a:xfrm>
            <a:off x="304800" y="228600"/>
            <a:ext cx="11582400" cy="4419600"/>
          </a:xfrm>
          <a:prstGeom prst="round2SameRect">
            <a:avLst>
              <a:gd name="adj1" fmla="val 2821"/>
              <a:gd name="adj2" fmla="val 0"/>
            </a:avLst>
          </a:prstGeom>
          <a:solidFill>
            <a:srgbClr val="C59D1D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812800" y="533401"/>
            <a:ext cx="105664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06400" y="4800600"/>
            <a:ext cx="113792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8448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52492-A36A-43DF-A36B-229C1617C872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>
          <a:xfrm>
            <a:off x="3860800" y="6553200"/>
            <a:ext cx="45720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>
          <a:xfrm>
            <a:off x="9144000" y="6553200"/>
            <a:ext cx="2743200" cy="28733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9917856-EC52-4A79-AFB1-DC54DC2238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0385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06400" y="116632"/>
            <a:ext cx="11379200" cy="1143000"/>
          </a:xfrm>
          <a:noFill/>
        </p:spPr>
        <p:txBody>
          <a:bodyPr/>
          <a:lstStyle/>
          <a:p>
            <a:r>
              <a:rPr lang="pt-BR" dirty="0"/>
              <a:t>Clique para editar o estilo do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39EF-F355-4007-8E43-4174267143CE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028FBE-7F3D-4C8B-A699-8F29942C8A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7474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>
            <a:off x="304800" y="228600"/>
            <a:ext cx="115824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ame Side Corner Rectangle 6"/>
          <p:cNvSpPr/>
          <p:nvPr/>
        </p:nvSpPr>
        <p:spPr>
          <a:xfrm flipV="1">
            <a:off x="304800" y="5257800"/>
            <a:ext cx="115824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10363200" cy="4191000"/>
          </a:xfrm>
        </p:spPr>
        <p:txBody>
          <a:bodyPr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963084" y="5410201"/>
            <a:ext cx="103632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3451-38B3-44C3-9057-63C8CD406DEE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7F26FCB-151E-44A0-A376-61B0D60247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9611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02336" y="1600200"/>
            <a:ext cx="554736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54736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FB97B-AA2B-4E1A-9C16-0A3D572A485D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A1B3625-0BE1-4B47-BD96-076EC3450E1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4415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02336" y="1535112"/>
            <a:ext cx="554736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02336" y="2373312"/>
            <a:ext cx="55473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193365" y="1535112"/>
            <a:ext cx="554736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6193365" y="2373312"/>
            <a:ext cx="55473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D647-AB9D-4924-B2D4-13340F727CFF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2036A7D-AF49-47D4-9F3C-A04A263773C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3211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D75D9-1131-4AA5-A70D-3E03A717FA9F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8F840F3-F5F8-4E87-98C4-5AA7CEC2A9B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9087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ACDF-3F3C-4F4E-BBED-FD1F5511C892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A7864D5-8085-40F8-8EAD-9B2E4A1E164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705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>
            <a:off x="304800" y="228600"/>
            <a:ext cx="115824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ame Side Corner Rectangle 6"/>
          <p:cNvSpPr/>
          <p:nvPr/>
        </p:nvSpPr>
        <p:spPr>
          <a:xfrm flipV="1">
            <a:off x="304800" y="5257800"/>
            <a:ext cx="115824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10363200" cy="4191000"/>
          </a:xfrm>
        </p:spPr>
        <p:txBody>
          <a:bodyPr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963084" y="5410201"/>
            <a:ext cx="103632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97ECD-DF25-4D25-B90F-C1AF1F686EDE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3404064-16F6-465B-AEBB-444B7E3E26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7489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7"/>
          <p:cNvSpPr/>
          <p:nvPr/>
        </p:nvSpPr>
        <p:spPr>
          <a:xfrm>
            <a:off x="304800" y="152400"/>
            <a:ext cx="115824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>
            <a:off x="304800" y="6529389"/>
            <a:ext cx="115824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" name="Rectangle 9"/>
          <p:cNvSpPr/>
          <p:nvPr/>
        </p:nvSpPr>
        <p:spPr>
          <a:xfrm>
            <a:off x="6502400" y="152400"/>
            <a:ext cx="47752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6623051" y="152400"/>
            <a:ext cx="45339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59944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04800" y="1600200"/>
            <a:ext cx="115824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6807200" y="228600"/>
            <a:ext cx="42672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64FA5-1F39-4DD7-9AA9-2E4296909B03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10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5ECC2EC-C667-4FE1-8685-59BE228566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0139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7"/>
          <p:cNvSpPr/>
          <p:nvPr/>
        </p:nvSpPr>
        <p:spPr>
          <a:xfrm>
            <a:off x="304800" y="152400"/>
            <a:ext cx="115824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8"/>
          <p:cNvSpPr/>
          <p:nvPr/>
        </p:nvSpPr>
        <p:spPr>
          <a:xfrm>
            <a:off x="6502400" y="152400"/>
            <a:ext cx="47752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623051" y="152400"/>
            <a:ext cx="45339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304800" y="6529389"/>
            <a:ext cx="115824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304800" y="1524000"/>
            <a:ext cx="11582400" cy="4910328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59944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6807200" y="228600"/>
            <a:ext cx="42672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4F06F-47E3-4DE4-ACAE-AE800B9A5494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10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477DE69-8E13-4678-9AAE-7ABAB7225C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5025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6697A-5D96-4FBB-8670-159E04734879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D1B3053-EAAA-45E0-85A7-CBCB166DF1B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9206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6"/>
          <p:cNvSpPr/>
          <p:nvPr/>
        </p:nvSpPr>
        <p:spPr>
          <a:xfrm rot="5400000">
            <a:off x="7499351" y="1974850"/>
            <a:ext cx="6096000" cy="26035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7"/>
          <p:cNvCxnSpPr/>
          <p:nvPr/>
        </p:nvCxnSpPr>
        <p:spPr>
          <a:xfrm>
            <a:off x="304800" y="6529389"/>
            <a:ext cx="115824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534400" cy="604996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9372600" y="274638"/>
            <a:ext cx="23368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93EA-3E2C-4777-8EF1-E731B162C73C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F0F6C79-F09F-4885-8422-081E2588C0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8695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5BBEA-06BC-4E96-B63C-3103E976E16A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7321D-68AB-4D0F-AAAA-21A9558C74F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5425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DA229E-7E7E-4820-8D02-99DFDA3B9304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9C82A-FA65-4F3A-9ED8-3345CA3DF7C7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2211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037AA6-A99C-43F1-9593-CF095296F529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84FA-8A3D-45DE-A964-57F975492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74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9C8753-ECAD-427A-9591-FB25AE8A2E88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F13CD-C05B-4C90-B21B-50EEFD3055B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0674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CAF02-D399-498C-A0C8-71744407679F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7460E-9A77-465D-BC5A-20E8FDEDC4C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977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E1063-82A5-4894-B5D2-5D3A532A7367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EDDA7-1A8D-44BA-9767-BB41D186590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135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02336" y="1600200"/>
            <a:ext cx="554736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54736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66B7-C9AC-4351-A3CB-7401310C94F1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B55876A-4AB2-4173-A38F-B2112D2726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70430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C9767-927E-4F5C-9D10-A06C4E74157F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A4739-B1FD-4FC1-B854-ACA7DE0E112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273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1CDAF8-277C-4F35-BFC5-303476A98482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CE5AD-1B45-487F-9597-7E63047D70B2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0760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EF76E-16C8-4F7F-A4A0-4930A8CE17AE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BA8E1-2D70-49D2-9EBA-FFCCAC2368EA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725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F31AC-F2A3-4F62-8BEF-1F9562E8B161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0C301-D9E8-481A-8783-9D48514AAB0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8670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190B3-FDAF-4DBF-A857-19EB93A1A1BC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D0FFE-3092-4704-94FF-9267B1FFE62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945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02336" y="1535112"/>
            <a:ext cx="554736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02336" y="2373312"/>
            <a:ext cx="55473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193365" y="1535112"/>
            <a:ext cx="554736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6193365" y="2373312"/>
            <a:ext cx="55473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3B36-6BA6-4FDF-B32B-94D459DA86F8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ACE6123-0C79-4576-9EAB-FAC93FBE1FA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918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249C-3DA5-4A97-93B8-046EE35F02B8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4F78285-EF3A-4A21-8C8E-B4D50C60B2D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4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2E0E0-1156-40F5-901C-46A9DC38CA2E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950152F-668F-4C73-A724-E481397FA3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958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7"/>
          <p:cNvSpPr/>
          <p:nvPr/>
        </p:nvSpPr>
        <p:spPr>
          <a:xfrm>
            <a:off x="304800" y="152400"/>
            <a:ext cx="115824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>
            <a:off x="304800" y="6529389"/>
            <a:ext cx="115824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" name="Rectangle 9"/>
          <p:cNvSpPr/>
          <p:nvPr/>
        </p:nvSpPr>
        <p:spPr>
          <a:xfrm>
            <a:off x="6502400" y="152400"/>
            <a:ext cx="47752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6623051" y="152400"/>
            <a:ext cx="45339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59944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04800" y="1600200"/>
            <a:ext cx="115824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6807200" y="228600"/>
            <a:ext cx="42672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2D221-5DC4-43AE-820E-49B6676ECC0B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10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C1C6383-3905-49A6-B39A-A34454A916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954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7"/>
          <p:cNvSpPr/>
          <p:nvPr/>
        </p:nvSpPr>
        <p:spPr>
          <a:xfrm>
            <a:off x="304800" y="152400"/>
            <a:ext cx="115824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8"/>
          <p:cNvSpPr/>
          <p:nvPr/>
        </p:nvSpPr>
        <p:spPr>
          <a:xfrm>
            <a:off x="6502400" y="152400"/>
            <a:ext cx="47752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623051" y="152400"/>
            <a:ext cx="45339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304800" y="6529389"/>
            <a:ext cx="115824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304800" y="1524000"/>
            <a:ext cx="11582400" cy="4910328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59944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6807200" y="228600"/>
            <a:ext cx="42672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9D9E-B0C4-4F53-9606-F8243B2CD5C8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10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12"/>
          </p:nvPr>
        </p:nvSpPr>
        <p:spPr>
          <a:xfrm>
            <a:off x="9042400" y="6521450"/>
            <a:ext cx="2844800" cy="3190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82CA0ED-C71F-4651-A8B3-5FCA92580A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183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ame Side Corner Rectangle 6"/>
          <p:cNvSpPr/>
          <p:nvPr/>
        </p:nvSpPr>
        <p:spPr>
          <a:xfrm flipV="1">
            <a:off x="302685" y="6572250"/>
            <a:ext cx="2880783" cy="287338"/>
          </a:xfrm>
          <a:prstGeom prst="round2SameRect">
            <a:avLst>
              <a:gd name="adj1" fmla="val 10784"/>
              <a:gd name="adj2" fmla="val 0"/>
            </a:avLst>
          </a:prstGeom>
          <a:solidFill>
            <a:srgbClr val="CCA31E"/>
          </a:solidFill>
          <a:ln w="25400" cap="rnd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 Same Side Corner Rectangle 6"/>
          <p:cNvSpPr/>
          <p:nvPr/>
        </p:nvSpPr>
        <p:spPr>
          <a:xfrm>
            <a:off x="304800" y="80963"/>
            <a:ext cx="11582400" cy="1079500"/>
          </a:xfrm>
          <a:prstGeom prst="round2SameRect">
            <a:avLst>
              <a:gd name="adj1" fmla="val 10688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115888"/>
            <a:ext cx="113792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1600200"/>
            <a:ext cx="11379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538914"/>
            <a:ext cx="2844800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D325D-628A-439F-82E2-D3169C874C93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0800" y="6521450"/>
            <a:ext cx="4572000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6524625"/>
            <a:ext cx="11582400" cy="1588"/>
          </a:xfrm>
          <a:prstGeom prst="line">
            <a:avLst/>
          </a:prstGeom>
          <a:ln w="19050" cap="rnd" cmpd="sng" algn="ctr">
            <a:solidFill>
              <a:srgbClr val="C59D1D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 Same Side Corner Rectangle 6"/>
          <p:cNvSpPr/>
          <p:nvPr/>
        </p:nvSpPr>
        <p:spPr>
          <a:xfrm rot="10800000">
            <a:off x="11186584" y="6570664"/>
            <a:ext cx="719667" cy="287337"/>
          </a:xfrm>
          <a:prstGeom prst="round2SameRect">
            <a:avLst>
              <a:gd name="adj1" fmla="val 10688"/>
              <a:gd name="adj2" fmla="val 0"/>
            </a:avLst>
          </a:prstGeom>
          <a:solidFill>
            <a:srgbClr val="CCA31E"/>
          </a:solidFill>
          <a:ln w="25400" cap="rnd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467" y="6559550"/>
            <a:ext cx="702733" cy="280988"/>
          </a:xfrm>
          <a:prstGeom prst="rect">
            <a:avLst/>
          </a:prstGeom>
        </p:spPr>
        <p:txBody>
          <a:bodyPr vert="horz" wrap="square" lIns="91440" tIns="72000" rIns="91440" bIns="72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C1FAC6-6486-4A38-9565-95F5C798454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cxnSp>
        <p:nvCxnSpPr>
          <p:cNvPr id="19" name="Straight Connector 7"/>
          <p:cNvCxnSpPr/>
          <p:nvPr/>
        </p:nvCxnSpPr>
        <p:spPr>
          <a:xfrm rot="5400000">
            <a:off x="-2358495" y="3845455"/>
            <a:ext cx="5349875" cy="2116"/>
          </a:xfrm>
          <a:prstGeom prst="line">
            <a:avLst/>
          </a:prstGeom>
          <a:ln w="19050" cap="rnd" cmpd="sng" algn="ctr">
            <a:solidFill>
              <a:srgbClr val="CCA31E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7"/>
          <p:cNvCxnSpPr/>
          <p:nvPr/>
        </p:nvCxnSpPr>
        <p:spPr>
          <a:xfrm rot="5400000">
            <a:off x="9137915" y="3774811"/>
            <a:ext cx="5500688" cy="2117"/>
          </a:xfrm>
          <a:prstGeom prst="line">
            <a:avLst/>
          </a:prstGeom>
          <a:ln w="19050" cap="rnd" cmpd="sng" algn="ctr">
            <a:solidFill>
              <a:srgbClr val="CCA31E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7" r:id="rId1"/>
    <p:sldLayoutId id="2147484988" r:id="rId2"/>
    <p:sldLayoutId id="2147484989" r:id="rId3"/>
    <p:sldLayoutId id="2147484990" r:id="rId4"/>
    <p:sldLayoutId id="2147484991" r:id="rId5"/>
    <p:sldLayoutId id="2147484992" r:id="rId6"/>
    <p:sldLayoutId id="2147484993" r:id="rId7"/>
    <p:sldLayoutId id="2147484994" r:id="rId8"/>
    <p:sldLayoutId id="2147484995" r:id="rId9"/>
    <p:sldLayoutId id="2147484996" r:id="rId10"/>
    <p:sldLayoutId id="21474849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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7688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6"/>
          <p:cNvSpPr/>
          <p:nvPr/>
        </p:nvSpPr>
        <p:spPr>
          <a:xfrm flipV="1">
            <a:off x="302685" y="6572250"/>
            <a:ext cx="2880783" cy="287338"/>
          </a:xfrm>
          <a:prstGeom prst="round2SameRect">
            <a:avLst>
              <a:gd name="adj1" fmla="val 10784"/>
              <a:gd name="adj2" fmla="val 0"/>
            </a:avLst>
          </a:prstGeom>
          <a:solidFill>
            <a:srgbClr val="A1A3ED"/>
          </a:solidFill>
          <a:ln w="25400" cap="rnd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 Same Side Corner Rectangle 6"/>
          <p:cNvSpPr/>
          <p:nvPr/>
        </p:nvSpPr>
        <p:spPr>
          <a:xfrm>
            <a:off x="304800" y="115888"/>
            <a:ext cx="11582400" cy="1079500"/>
          </a:xfrm>
          <a:prstGeom prst="round2SameRect">
            <a:avLst>
              <a:gd name="adj1" fmla="val 10688"/>
              <a:gd name="adj2" fmla="val 0"/>
            </a:avLst>
          </a:prstGeom>
          <a:solidFill>
            <a:srgbClr val="A1A3ED"/>
          </a:solidFill>
          <a:ln w="25400" cap="rnd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115889"/>
            <a:ext cx="113792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1600200"/>
            <a:ext cx="11379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524625"/>
            <a:ext cx="2844800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2A61B1-4B5B-4D6E-AE43-60601C58852C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0800" y="6521450"/>
            <a:ext cx="4572000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6524625"/>
            <a:ext cx="11582400" cy="1588"/>
          </a:xfrm>
          <a:prstGeom prst="line">
            <a:avLst/>
          </a:prstGeom>
          <a:ln w="19050" cap="rnd" cmpd="sng" algn="ctr">
            <a:solidFill>
              <a:srgbClr val="A4B0EA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Same Side Corner Rectangle 6"/>
          <p:cNvSpPr/>
          <p:nvPr/>
        </p:nvSpPr>
        <p:spPr>
          <a:xfrm rot="10800000">
            <a:off x="11186584" y="6570664"/>
            <a:ext cx="719667" cy="287337"/>
          </a:xfrm>
          <a:prstGeom prst="round2SameRect">
            <a:avLst>
              <a:gd name="adj1" fmla="val 10688"/>
              <a:gd name="adj2" fmla="val 0"/>
            </a:avLst>
          </a:prstGeom>
          <a:solidFill>
            <a:srgbClr val="A1A3ED"/>
          </a:solidFill>
          <a:ln w="25400" cap="rnd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467" y="6577014"/>
            <a:ext cx="702733" cy="280987"/>
          </a:xfrm>
          <a:prstGeom prst="rect">
            <a:avLst/>
          </a:prstGeom>
        </p:spPr>
        <p:txBody>
          <a:bodyPr vert="horz" wrap="square" lIns="91440" tIns="72000" rIns="91440" bIns="72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B8094E9-7F28-4732-9417-9A58805CDF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cxnSp>
        <p:nvCxnSpPr>
          <p:cNvPr id="15" name="Straight Connector 7"/>
          <p:cNvCxnSpPr/>
          <p:nvPr/>
        </p:nvCxnSpPr>
        <p:spPr>
          <a:xfrm rot="5400000">
            <a:off x="-2358495" y="3845455"/>
            <a:ext cx="5349875" cy="2116"/>
          </a:xfrm>
          <a:prstGeom prst="line">
            <a:avLst/>
          </a:prstGeom>
          <a:ln w="19050" cap="rnd" cmpd="sng" algn="ctr">
            <a:solidFill>
              <a:srgbClr val="A4B0EA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7"/>
          <p:cNvCxnSpPr/>
          <p:nvPr/>
        </p:nvCxnSpPr>
        <p:spPr>
          <a:xfrm rot="5400000">
            <a:off x="9137915" y="3774811"/>
            <a:ext cx="5500688" cy="2117"/>
          </a:xfrm>
          <a:prstGeom prst="line">
            <a:avLst/>
          </a:prstGeom>
          <a:ln w="19050" cap="rnd" cmpd="sng" algn="ctr">
            <a:solidFill>
              <a:srgbClr val="A4B0EA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  <p:sldLayoutId id="2147485005" r:id="rId8"/>
    <p:sldLayoutId id="2147485006" r:id="rId9"/>
    <p:sldLayoutId id="2147485007" r:id="rId10"/>
    <p:sldLayoutId id="21474850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1A3ED"/>
        </a:buClr>
        <a:buSzPct val="85000"/>
        <a:buFont typeface="Wingdings 2" panose="05020102010507070707" pitchFamily="18" charset="2"/>
        <a:buChar char="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7688" indent="-228600" algn="l" rtl="0" eaLnBrk="0" fontAlgn="base" hangingPunct="0">
        <a:spcBef>
          <a:spcPct val="20000"/>
        </a:spcBef>
        <a:spcAft>
          <a:spcPct val="0"/>
        </a:spcAft>
        <a:buClr>
          <a:srgbClr val="A1A3E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rgbClr val="A1A3E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rgbClr val="A1A3ED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A1A3E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6"/>
          <p:cNvSpPr/>
          <p:nvPr/>
        </p:nvSpPr>
        <p:spPr>
          <a:xfrm flipV="1">
            <a:off x="302685" y="6572250"/>
            <a:ext cx="2880783" cy="287338"/>
          </a:xfrm>
          <a:prstGeom prst="round2SameRect">
            <a:avLst>
              <a:gd name="adj1" fmla="val 10784"/>
              <a:gd name="adj2" fmla="val 0"/>
            </a:avLst>
          </a:prstGeom>
          <a:solidFill>
            <a:srgbClr val="940223"/>
          </a:solidFill>
          <a:ln w="25400" cap="rnd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>
            <a:off x="304800" y="115889"/>
            <a:ext cx="11582400" cy="1189037"/>
          </a:xfrm>
          <a:prstGeom prst="round2SameRect">
            <a:avLst>
              <a:gd name="adj1" fmla="val 10688"/>
              <a:gd name="adj2" fmla="val 0"/>
            </a:avLst>
          </a:prstGeom>
          <a:solidFill>
            <a:srgbClr val="940223"/>
          </a:solidFill>
          <a:ln w="25400" cap="rnd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125413"/>
            <a:ext cx="1137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1600200"/>
            <a:ext cx="11379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521450"/>
            <a:ext cx="2844800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DA2E10-AF87-4F0F-AE1C-0B876039AE09}" type="datetime1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0800" y="6521450"/>
            <a:ext cx="4572000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6524625"/>
            <a:ext cx="11582400" cy="1588"/>
          </a:xfrm>
          <a:prstGeom prst="line">
            <a:avLst/>
          </a:prstGeom>
          <a:ln w="19050" cap="rnd" cmpd="sng" algn="ctr">
            <a:solidFill>
              <a:srgbClr val="940223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 Same Side Corner Rectangle 6"/>
          <p:cNvSpPr/>
          <p:nvPr/>
        </p:nvSpPr>
        <p:spPr>
          <a:xfrm rot="10800000">
            <a:off x="11186584" y="6570664"/>
            <a:ext cx="719667" cy="287337"/>
          </a:xfrm>
          <a:prstGeom prst="round2SameRect">
            <a:avLst>
              <a:gd name="adj1" fmla="val 10688"/>
              <a:gd name="adj2" fmla="val 0"/>
            </a:avLst>
          </a:prstGeom>
          <a:solidFill>
            <a:srgbClr val="940223"/>
          </a:solidFill>
          <a:ln w="25400" cap="rnd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467" y="6559550"/>
            <a:ext cx="702733" cy="280988"/>
          </a:xfrm>
          <a:prstGeom prst="rect">
            <a:avLst/>
          </a:prstGeom>
        </p:spPr>
        <p:txBody>
          <a:bodyPr vert="horz" wrap="square" lIns="91440" tIns="72000" rIns="91440" bIns="72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31F6A4-A694-42D1-A70F-896DE9E648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cxnSp>
        <p:nvCxnSpPr>
          <p:cNvPr id="14" name="Straight Connector 7"/>
          <p:cNvCxnSpPr/>
          <p:nvPr/>
        </p:nvCxnSpPr>
        <p:spPr>
          <a:xfrm rot="5400000">
            <a:off x="-2358495" y="3845455"/>
            <a:ext cx="5349875" cy="2116"/>
          </a:xfrm>
          <a:prstGeom prst="line">
            <a:avLst/>
          </a:prstGeom>
          <a:ln w="1905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7"/>
          <p:cNvCxnSpPr/>
          <p:nvPr/>
        </p:nvCxnSpPr>
        <p:spPr>
          <a:xfrm rot="5400000">
            <a:off x="9137915" y="3774811"/>
            <a:ext cx="5500688" cy="2117"/>
          </a:xfrm>
          <a:prstGeom prst="line">
            <a:avLst/>
          </a:prstGeom>
          <a:ln w="1905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9" r:id="rId1"/>
    <p:sldLayoutId id="2147485010" r:id="rId2"/>
    <p:sldLayoutId id="2147485011" r:id="rId3"/>
    <p:sldLayoutId id="2147485012" r:id="rId4"/>
    <p:sldLayoutId id="2147485013" r:id="rId5"/>
    <p:sldLayoutId id="2147485014" r:id="rId6"/>
    <p:sldLayoutId id="2147485015" r:id="rId7"/>
    <p:sldLayoutId id="2147485016" r:id="rId8"/>
    <p:sldLayoutId id="2147485017" r:id="rId9"/>
    <p:sldLayoutId id="2147485018" r:id="rId10"/>
    <p:sldLayoutId id="21474850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40223"/>
        </a:buClr>
        <a:buSzPct val="85000"/>
        <a:buFont typeface="Wingdings 2" panose="05020102010507070707" pitchFamily="18" charset="2"/>
        <a:buChar char="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7688" indent="-228600" algn="l" rtl="0" eaLnBrk="0" fontAlgn="base" hangingPunct="0">
        <a:spcBef>
          <a:spcPct val="20000"/>
        </a:spcBef>
        <a:spcAft>
          <a:spcPct val="0"/>
        </a:spcAft>
        <a:buClr>
          <a:srgbClr val="940223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rgbClr val="94022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rgbClr val="94022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94022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19DBD9-701E-4BE4-BEE4-816AE13B4673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F092E0-520B-42AE-89DC-CC443B010772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470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  <p:sldLayoutId id="2147485022" r:id="rId2"/>
    <p:sldLayoutId id="2147485023" r:id="rId3"/>
    <p:sldLayoutId id="2147485024" r:id="rId4"/>
    <p:sldLayoutId id="2147485025" r:id="rId5"/>
    <p:sldLayoutId id="2147485026" r:id="rId6"/>
    <p:sldLayoutId id="2147485027" r:id="rId7"/>
    <p:sldLayoutId id="2147485028" r:id="rId8"/>
    <p:sldLayoutId id="2147485029" r:id="rId9"/>
    <p:sldLayoutId id="2147485030" r:id="rId10"/>
    <p:sldLayoutId id="21474850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29699" name="Subtítulo 2"/>
          <p:cNvSpPr>
            <a:spLocks noGrp="1"/>
          </p:cNvSpPr>
          <p:nvPr>
            <p:ph type="subTitle" idx="1"/>
          </p:nvPr>
        </p:nvSpPr>
        <p:spPr>
          <a:xfrm>
            <a:off x="551384" y="1196752"/>
            <a:ext cx="3888432" cy="273630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Preparo e </a:t>
            </a:r>
            <a:b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condução </a:t>
            </a:r>
            <a:b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reuniões</a:t>
            </a:r>
          </a:p>
        </p:txBody>
      </p:sp>
      <p:pic>
        <p:nvPicPr>
          <p:cNvPr id="47109" name="Picture 7" descr="D:\sínodo\Logos oficiais\logo_IECL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62" y="4413022"/>
            <a:ext cx="15652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Subtítulo 2"/>
          <p:cNvSpPr txBox="1">
            <a:spLocks/>
          </p:cNvSpPr>
          <p:nvPr/>
        </p:nvSpPr>
        <p:spPr bwMode="auto">
          <a:xfrm>
            <a:off x="7752184" y="5495130"/>
            <a:ext cx="41052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948A54"/>
              </a:buClr>
              <a:buSzPct val="80000"/>
              <a:buFontTx/>
              <a:buNone/>
            </a:pPr>
            <a:r>
              <a:rPr lang="pt-BR" altLang="pt-BR" sz="2400" b="1" dirty="0">
                <a:cs typeface="Browallia New" pitchFamily="34" charset="-34"/>
              </a:rPr>
              <a:t>Guia para o presbitério</a:t>
            </a:r>
          </a:p>
          <a:p>
            <a:pPr algn="r" eaLnBrk="1" hangingPunct="1">
              <a:spcBef>
                <a:spcPct val="0"/>
              </a:spcBef>
              <a:buClr>
                <a:srgbClr val="948A54"/>
              </a:buClr>
              <a:buSzPct val="80000"/>
              <a:buFontTx/>
              <a:buNone/>
            </a:pPr>
            <a:r>
              <a:rPr lang="pt-BR" altLang="pt-BR" sz="3200" b="1" dirty="0">
                <a:cs typeface="Browallia New" pitchFamily="34" charset="-34"/>
              </a:rPr>
              <a:t>Unidade 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135" cy="68658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"/>
          <a:stretch/>
        </p:blipFill>
        <p:spPr>
          <a:xfrm>
            <a:off x="6145278" y="3514576"/>
            <a:ext cx="2890397" cy="3359059"/>
          </a:xfrm>
          <a:prstGeom prst="rect">
            <a:avLst/>
          </a:prstGeom>
        </p:spPr>
      </p:pic>
      <p:sp>
        <p:nvSpPr>
          <p:cNvPr id="65539" name="Espaço Reservado para Conteúdo 2"/>
          <p:cNvSpPr>
            <a:spLocks noGrp="1"/>
          </p:cNvSpPr>
          <p:nvPr>
            <p:ph idx="1"/>
          </p:nvPr>
        </p:nvSpPr>
        <p:spPr>
          <a:xfrm>
            <a:off x="2716477" y="2333973"/>
            <a:ext cx="6734177" cy="8760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t-BR" altLang="pt-BR" sz="3600" b="1" dirty="0"/>
              <a:t>Condução de reuniões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188640"/>
            <a:ext cx="12192000" cy="937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Durante – condução adequada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"/>
          <a:stretch/>
        </p:blipFill>
        <p:spPr>
          <a:xfrm>
            <a:off x="9057675" y="3514577"/>
            <a:ext cx="2884300" cy="33590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"/>
          <a:stretch/>
        </p:blipFill>
        <p:spPr>
          <a:xfrm>
            <a:off x="3251479" y="3514576"/>
            <a:ext cx="2871799" cy="33590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24"/>
          <a:stretch/>
        </p:blipFill>
        <p:spPr>
          <a:xfrm>
            <a:off x="311831" y="3509055"/>
            <a:ext cx="2917648" cy="3359058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514836" y="4158178"/>
            <a:ext cx="1948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Gerenciar</a:t>
            </a:r>
          </a:p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o tempo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432452" y="4158177"/>
            <a:ext cx="1949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Distribuir</a:t>
            </a:r>
          </a:p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 palavra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304251" y="4149081"/>
            <a:ext cx="1974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Conduzir</a:t>
            </a:r>
          </a:p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discussões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9177893" y="4149080"/>
            <a:ext cx="2149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Encaminhar decisões</a:t>
            </a: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3"/>
            <a:ext cx="12192000" cy="6854518"/>
          </a:xfrm>
          <a:prstGeom prst="rect">
            <a:avLst/>
          </a:prstGeom>
        </p:spPr>
      </p:pic>
      <p:sp>
        <p:nvSpPr>
          <p:cNvPr id="67586" name="Título 1"/>
          <p:cNvSpPr>
            <a:spLocks noGrp="1"/>
          </p:cNvSpPr>
          <p:nvPr>
            <p:ph type="title"/>
          </p:nvPr>
        </p:nvSpPr>
        <p:spPr>
          <a:xfrm>
            <a:off x="551384" y="7665"/>
            <a:ext cx="10515600" cy="1325563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Durante – condução adequada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271464" y="3068960"/>
            <a:ext cx="4032448" cy="1171355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3200" dirty="0">
                <a:solidFill>
                  <a:srgbClr val="258DC8"/>
                </a:solidFill>
                <a:latin typeface="+mn-lt"/>
              </a:rPr>
              <a:t>Métodos para a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3200" dirty="0">
                <a:solidFill>
                  <a:srgbClr val="258DC8"/>
                </a:solidFill>
                <a:latin typeface="+mn-lt"/>
              </a:rPr>
              <a:t>discussão de assuntos</a:t>
            </a:r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>
          <a:xfrm>
            <a:off x="11568608" y="6265734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669360"/>
          </a:xfrm>
          <a:prstGeom prst="rect">
            <a:avLst/>
          </a:prstGeom>
        </p:spPr>
      </p:pic>
      <p:sp>
        <p:nvSpPr>
          <p:cNvPr id="41987" name="Espaço Reservado para Conteúdo 2"/>
          <p:cNvSpPr>
            <a:spLocks noGrp="1"/>
          </p:cNvSpPr>
          <p:nvPr>
            <p:ph idx="1"/>
          </p:nvPr>
        </p:nvSpPr>
        <p:spPr>
          <a:xfrm>
            <a:off x="5519936" y="1352092"/>
            <a:ext cx="6120681" cy="5091212"/>
          </a:xfrm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pt-BR" sz="1800" b="1" dirty="0"/>
          </a:p>
          <a:p>
            <a:pPr marL="855663" indent="-457200">
              <a:buFont typeface="Wingdings" panose="05000000000000000000" pitchFamily="2" charset="2"/>
              <a:buChar char="ü"/>
              <a:defRPr/>
            </a:pPr>
            <a:r>
              <a:rPr lang="pt-BR" dirty="0"/>
              <a:t>Levo a opinião das outras pessoas a sério.</a:t>
            </a:r>
          </a:p>
          <a:p>
            <a:pPr marL="855663" indent="-457200">
              <a:buFont typeface="Wingdings" panose="05000000000000000000" pitchFamily="2" charset="2"/>
              <a:buChar char="ü"/>
              <a:defRPr/>
            </a:pPr>
            <a:r>
              <a:rPr lang="pt-BR" dirty="0"/>
              <a:t>Presto atenção no comportamento.</a:t>
            </a:r>
          </a:p>
          <a:p>
            <a:pPr marL="855663" indent="-457200">
              <a:buFont typeface="Wingdings" panose="05000000000000000000" pitchFamily="2" charset="2"/>
              <a:buChar char="ü"/>
              <a:defRPr/>
            </a:pPr>
            <a:r>
              <a:rPr lang="pt-BR" dirty="0"/>
              <a:t>Tenho liberdade de expressar minhas opiniões. </a:t>
            </a:r>
          </a:p>
          <a:p>
            <a:pPr marL="855663" indent="-457200">
              <a:buFont typeface="Wingdings" panose="05000000000000000000" pitchFamily="2" charset="2"/>
              <a:buChar char="ü"/>
              <a:defRPr/>
            </a:pPr>
            <a:r>
              <a:rPr lang="pt-BR" dirty="0"/>
              <a:t>Peço a palavra quando desejo falar.</a:t>
            </a:r>
          </a:p>
          <a:p>
            <a:pPr marL="855663" indent="-457200">
              <a:buFont typeface="Wingdings" panose="05000000000000000000" pitchFamily="2" charset="2"/>
              <a:buChar char="ü"/>
              <a:defRPr/>
            </a:pPr>
            <a:r>
              <a:rPr lang="pt-BR" dirty="0"/>
              <a:t>Falo somente quando a palavra me foi concedida.</a:t>
            </a:r>
          </a:p>
          <a:p>
            <a:pPr marL="855663" indent="-457200">
              <a:buFont typeface="Wingdings" panose="05000000000000000000" pitchFamily="2" charset="2"/>
              <a:buChar char="ü"/>
              <a:defRPr/>
            </a:pPr>
            <a:r>
              <a:rPr lang="pt-BR" dirty="0"/>
              <a:t>Procuro ser conciso e claro.</a:t>
            </a:r>
          </a:p>
        </p:txBody>
      </p:sp>
      <p:sp>
        <p:nvSpPr>
          <p:cNvPr id="69636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521450"/>
            <a:ext cx="2133600" cy="31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6D6E200-4932-4FC0-BBC5-8A9DCE7C3B1F}" type="slidenum">
              <a:rPr lang="pt-BR" altLang="pt-BR" sz="1400">
                <a:solidFill>
                  <a:schemeClr val="bg1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pt-BR" altLang="pt-BR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188640"/>
            <a:ext cx="12192000" cy="937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Durante – condução adequada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59496" y="3247816"/>
            <a:ext cx="2856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258D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Regras para </a:t>
            </a:r>
            <a:br>
              <a:rPr lang="pt-BR" sz="3000" b="1" dirty="0">
                <a:solidFill>
                  <a:srgbClr val="258DC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000" b="1" dirty="0">
                <a:solidFill>
                  <a:srgbClr val="258D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diálogo nas reuniões</a:t>
            </a:r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11568608" y="6265734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</a:t>
            </a:r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pPr/>
              <a:t>12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66936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188640"/>
            <a:ext cx="12192000" cy="937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Durante – condução adequada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59496" y="3247816"/>
            <a:ext cx="2856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258D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Regras para </a:t>
            </a:r>
            <a:br>
              <a:rPr lang="pt-BR" sz="3000" b="1" dirty="0">
                <a:solidFill>
                  <a:srgbClr val="258DC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000" b="1" dirty="0">
                <a:solidFill>
                  <a:srgbClr val="258D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diálogo nas reuniões</a:t>
            </a:r>
          </a:p>
        </p:txBody>
      </p:sp>
      <p:sp>
        <p:nvSpPr>
          <p:cNvPr id="41987" name="Espaço Reservado para Conteúdo 2"/>
          <p:cNvSpPr>
            <a:spLocks noGrp="1"/>
          </p:cNvSpPr>
          <p:nvPr>
            <p:ph idx="1"/>
          </p:nvPr>
        </p:nvSpPr>
        <p:spPr>
          <a:xfrm>
            <a:off x="5519936" y="1314677"/>
            <a:ext cx="6408712" cy="5383529"/>
          </a:xfrm>
        </p:spPr>
        <p:txBody>
          <a:bodyPr>
            <a:normAutofit/>
          </a:bodyPr>
          <a:lstStyle/>
          <a:p>
            <a:pPr marL="855663" indent="-457200">
              <a:buFont typeface="Wingdings" panose="05000000000000000000" pitchFamily="2" charset="2"/>
              <a:buChar char="ü"/>
              <a:defRPr/>
            </a:pPr>
            <a:r>
              <a:rPr lang="pt-BR" dirty="0"/>
              <a:t>Renuncio à palavra quando minha opinião já tiver sido expressada por outras pessoas.</a:t>
            </a:r>
          </a:p>
          <a:p>
            <a:pPr marL="855663" indent="-457200">
              <a:buFont typeface="Wingdings" panose="05000000000000000000" pitchFamily="2" charset="2"/>
              <a:buChar char="ü"/>
              <a:defRPr/>
            </a:pPr>
            <a:r>
              <a:rPr lang="pt-BR" dirty="0"/>
              <a:t>Falo com as outras pessoas – e não sobre.</a:t>
            </a:r>
          </a:p>
          <a:p>
            <a:pPr marL="855663" indent="-457200">
              <a:buFont typeface="Wingdings" panose="05000000000000000000" pitchFamily="2" charset="2"/>
              <a:buChar char="ü"/>
              <a:defRPr/>
            </a:pPr>
            <a:r>
              <a:rPr lang="pt-BR" dirty="0"/>
              <a:t>Procuro falar na primeira pessoa do singular (“eu”).</a:t>
            </a:r>
          </a:p>
          <a:p>
            <a:pPr marL="855663" indent="-457200">
              <a:buFont typeface="Wingdings" panose="05000000000000000000" pitchFamily="2" charset="2"/>
              <a:buChar char="ü"/>
              <a:defRPr/>
            </a:pPr>
            <a:r>
              <a:rPr lang="pt-BR" dirty="0"/>
              <a:t>Minha opinião não é a única certa, nem a solução que sugiro é a única possível.</a:t>
            </a:r>
          </a:p>
          <a:p>
            <a:pPr marL="855663" indent="-457200">
              <a:buFont typeface="Wingdings" panose="05000000000000000000" pitchFamily="2" charset="2"/>
              <a:buChar char="ü"/>
              <a:defRPr/>
            </a:pPr>
            <a:r>
              <a:rPr lang="pt-BR" dirty="0"/>
              <a:t>Procuro ser gentil com todas as pessoas.</a:t>
            </a:r>
          </a:p>
        </p:txBody>
      </p:sp>
      <p:sp>
        <p:nvSpPr>
          <p:cNvPr id="71684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521450"/>
            <a:ext cx="2133600" cy="31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F8F3118-BA29-46A5-9B08-0BC3B5F38194}" type="slidenum">
              <a:rPr lang="pt-BR" altLang="pt-BR" sz="1400">
                <a:solidFill>
                  <a:schemeClr val="bg1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pt-BR" altLang="pt-BR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188640"/>
            <a:ext cx="12192000" cy="937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Durante – condução adequada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Espaço Reservado para Número de Slide 2"/>
          <p:cNvSpPr txBox="1">
            <a:spLocks/>
          </p:cNvSpPr>
          <p:nvPr/>
        </p:nvSpPr>
        <p:spPr>
          <a:xfrm>
            <a:off x="11568608" y="6265734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188640"/>
            <a:ext cx="12192000" cy="937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Depois – tarefas após a reunião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395" name="Espaço Reservado para Conteúdo 2"/>
          <p:cNvSpPr>
            <a:spLocks noGrp="1"/>
          </p:cNvSpPr>
          <p:nvPr>
            <p:ph idx="1"/>
          </p:nvPr>
        </p:nvSpPr>
        <p:spPr>
          <a:xfrm>
            <a:off x="442763" y="2395039"/>
            <a:ext cx="11306472" cy="4351338"/>
          </a:xfrm>
        </p:spPr>
        <p:txBody>
          <a:bodyPr/>
          <a:lstStyle/>
          <a:p>
            <a:pPr marL="898525" indent="-544513" eaLnBrk="1" hangingPunct="1">
              <a:buFont typeface="Wingdings 2" panose="05020102010507070707" pitchFamily="18" charset="2"/>
              <a:buChar char=""/>
            </a:pPr>
            <a:r>
              <a:rPr lang="pt-BR" altLang="pt-BR" sz="3200" dirty="0"/>
              <a:t>Decisões tomadas precisam ser transformadas em realidade.</a:t>
            </a:r>
          </a:p>
          <a:p>
            <a:pPr marL="898525" indent="-544513" eaLnBrk="1" hangingPunct="1">
              <a:buFont typeface="Wingdings 2" panose="05020102010507070707" pitchFamily="18" charset="2"/>
              <a:buChar char=""/>
            </a:pPr>
            <a:endParaRPr lang="pt-BR" altLang="pt-BR" sz="3200" dirty="0"/>
          </a:p>
          <a:p>
            <a:pPr marL="898525" indent="-544513" eaLnBrk="1" hangingPunct="1">
              <a:buFont typeface="Wingdings 2" panose="05020102010507070707" pitchFamily="18" charset="2"/>
              <a:buChar char=""/>
            </a:pPr>
            <a:r>
              <a:rPr lang="pt-BR" altLang="pt-BR" sz="3200" dirty="0"/>
              <a:t>Avaliar se os objetivos foram atingidos.</a:t>
            </a:r>
          </a:p>
          <a:p>
            <a:pPr marL="898525" indent="-544513" eaLnBrk="1" hangingPunct="1">
              <a:buFont typeface="Wingdings 2" panose="05020102010507070707" pitchFamily="18" charset="2"/>
              <a:buChar char=""/>
            </a:pPr>
            <a:endParaRPr lang="pt-BR" altLang="pt-BR" sz="3200" dirty="0"/>
          </a:p>
          <a:p>
            <a:pPr marL="898525" indent="-544513" eaLnBrk="1" hangingPunct="1">
              <a:buFont typeface="Wingdings 2" panose="05020102010507070707" pitchFamily="18" charset="2"/>
              <a:buChar char=""/>
            </a:pPr>
            <a:r>
              <a:rPr lang="pt-BR" altLang="pt-BR" sz="3200" dirty="0"/>
              <a:t>Informar decisões, planos e realizações à comunidade.</a:t>
            </a:r>
          </a:p>
        </p:txBody>
      </p:sp>
      <p:sp>
        <p:nvSpPr>
          <p:cNvPr id="73732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40223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40223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4022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40223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4022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022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022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022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022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32C463-9865-4EEA-AB21-A471D1A1E1B0}" type="slidenum">
              <a:rPr lang="pt-BR" altLang="pt-BR" sz="14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pt-BR" altLang="pt-BR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>
          <a:xfrm>
            <a:off x="11568608" y="6265734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1443" name="Espaço Reservado para Conteúdo 2"/>
          <p:cNvSpPr>
            <a:spLocks noGrp="1"/>
          </p:cNvSpPr>
          <p:nvPr>
            <p:ph idx="1"/>
          </p:nvPr>
        </p:nvSpPr>
        <p:spPr>
          <a:xfrm>
            <a:off x="1828800" y="1916114"/>
            <a:ext cx="8534400" cy="4484687"/>
          </a:xfrm>
        </p:spPr>
        <p:txBody>
          <a:bodyPr/>
          <a:lstStyle/>
          <a:p>
            <a:pPr marL="925513" indent="-5715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3600" dirty="0"/>
              <a:t>Constituir a mesa</a:t>
            </a:r>
          </a:p>
          <a:p>
            <a:pPr marL="925513" indent="-5715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3600" dirty="0"/>
              <a:t>Constatar o </a:t>
            </a:r>
            <a:r>
              <a:rPr lang="pt-BR" altLang="pt-BR" sz="3600" i="1" dirty="0" err="1"/>
              <a:t>quorum</a:t>
            </a:r>
            <a:endParaRPr lang="pt-BR" altLang="pt-BR" sz="3600" i="1" dirty="0"/>
          </a:p>
          <a:p>
            <a:pPr marL="925513" indent="-5715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3600" dirty="0"/>
              <a:t>Ler a convocação da assembleia</a:t>
            </a:r>
          </a:p>
          <a:p>
            <a:pPr marL="925513" indent="-5715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3600" dirty="0"/>
              <a:t>Introduzir os assuntos</a:t>
            </a:r>
          </a:p>
        </p:txBody>
      </p:sp>
      <p:sp>
        <p:nvSpPr>
          <p:cNvPr id="75780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1A3ED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1A3E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1A3ED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B774C7-D829-4DD6-92DF-29FAC5F949E7}" type="slidenum">
              <a:rPr lang="pt-BR" altLang="pt-BR" sz="14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pt-BR" altLang="pt-BR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88640"/>
            <a:ext cx="12192000" cy="937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Reuniões eletivas e assembleias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>
          <a:xfrm>
            <a:off x="11568608" y="6265734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188640"/>
            <a:ext cx="12192000" cy="937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Reuniões eletivas e assembleias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0419" name="Espaço Reservado para Conteúdo 2"/>
          <p:cNvSpPr>
            <a:spLocks noGrp="1"/>
          </p:cNvSpPr>
          <p:nvPr>
            <p:ph idx="1"/>
          </p:nvPr>
        </p:nvSpPr>
        <p:spPr>
          <a:xfrm>
            <a:off x="1828800" y="1916114"/>
            <a:ext cx="8534400" cy="4484687"/>
          </a:xfrm>
        </p:spPr>
        <p:txBody>
          <a:bodyPr/>
          <a:lstStyle/>
          <a:p>
            <a:pPr marL="925513" indent="-5715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3600" dirty="0"/>
              <a:t>Estabelecer tempo e uso da palavra</a:t>
            </a:r>
          </a:p>
          <a:p>
            <a:pPr marL="925513" indent="-5715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3600" dirty="0"/>
              <a:t>Questão de ordem</a:t>
            </a:r>
          </a:p>
          <a:p>
            <a:pPr marL="925513" indent="-5715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3600" dirty="0"/>
              <a:t>Apresentação de relatórios</a:t>
            </a:r>
          </a:p>
          <a:p>
            <a:pPr marL="925513" indent="-5715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3600" dirty="0"/>
              <a:t>Aprovação de orçamento</a:t>
            </a:r>
          </a:p>
        </p:txBody>
      </p:sp>
      <p:sp>
        <p:nvSpPr>
          <p:cNvPr id="77828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1A3ED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1A3E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1A3ED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DCF302-B19F-4FB1-A800-0FFBA2D3AD2B}" type="slidenum">
              <a:rPr lang="pt-BR" altLang="pt-BR" sz="14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pt-BR" altLang="pt-BR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>
          <a:xfrm>
            <a:off x="11568608" y="6265734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188640"/>
            <a:ext cx="12192000" cy="937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Reuniões eletivas e assembleias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2467" name="Espaço Reservado para Conteúdo 2"/>
          <p:cNvSpPr>
            <a:spLocks noGrp="1"/>
          </p:cNvSpPr>
          <p:nvPr>
            <p:ph idx="1"/>
          </p:nvPr>
        </p:nvSpPr>
        <p:spPr>
          <a:xfrm>
            <a:off x="1828800" y="1556792"/>
            <a:ext cx="8534400" cy="4844009"/>
          </a:xfrm>
        </p:spPr>
        <p:txBody>
          <a:bodyPr>
            <a:normAutofit/>
          </a:bodyPr>
          <a:lstStyle/>
          <a:p>
            <a:pPr marL="627063" eaLnBrk="1" hangingPunct="1">
              <a:lnSpc>
                <a:spcPct val="150000"/>
              </a:lnSpc>
              <a:buNone/>
              <a:defRPr/>
            </a:pPr>
            <a:r>
              <a:rPr lang="pt-BR" sz="3600" b="1" dirty="0"/>
              <a:t>Processo de eleição: </a:t>
            </a:r>
          </a:p>
          <a:p>
            <a:pPr marL="925513" indent="-5715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3600" dirty="0"/>
              <a:t>Inscrição de candidatos e candidatas</a:t>
            </a:r>
          </a:p>
          <a:p>
            <a:pPr marL="925513" indent="-5715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3600" dirty="0"/>
              <a:t>Condução do processo </a:t>
            </a:r>
          </a:p>
          <a:p>
            <a:pPr marL="925513" indent="-5715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3600" dirty="0"/>
              <a:t>Número de pessoas votantes</a:t>
            </a:r>
          </a:p>
          <a:p>
            <a:pPr marL="925513" indent="-5715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3600" dirty="0"/>
              <a:t>Fazer constar em ata o resultado</a:t>
            </a:r>
          </a:p>
        </p:txBody>
      </p:sp>
      <p:sp>
        <p:nvSpPr>
          <p:cNvPr id="79876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1A3ED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1A3E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1A3ED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6B430B-37CD-48EA-89E9-F5C5432DBA5E}" type="slidenum">
              <a:rPr lang="pt-BR" altLang="pt-BR" sz="14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pt-BR" altLang="pt-BR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11568608" y="6265734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188640"/>
            <a:ext cx="12192000" cy="937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Reuniões eletivas e assembleias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0419" name="Espaço Reservado para Conteúdo 2"/>
          <p:cNvSpPr>
            <a:spLocks noGrp="1"/>
          </p:cNvSpPr>
          <p:nvPr>
            <p:ph idx="1"/>
          </p:nvPr>
        </p:nvSpPr>
        <p:spPr>
          <a:xfrm>
            <a:off x="1828799" y="1766686"/>
            <a:ext cx="8534400" cy="4484687"/>
          </a:xfrm>
        </p:spPr>
        <p:txBody>
          <a:bodyPr/>
          <a:lstStyle/>
          <a:p>
            <a:pPr font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3600" dirty="0"/>
              <a:t> Agradecimentos e estímulo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3600" dirty="0"/>
              <a:t> Leitura e aprovação da ata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3600" dirty="0"/>
              <a:t> Após a oração final, dar por encerrada a assembleia ou reunião</a:t>
            </a:r>
          </a:p>
        </p:txBody>
      </p:sp>
      <p:sp>
        <p:nvSpPr>
          <p:cNvPr id="81924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1A3ED"/>
              </a:buClr>
              <a:buSzPct val="85000"/>
              <a:buFont typeface="Wingdings 2" panose="05020102010507070707" pitchFamily="18" charset="2"/>
              <a:buChar char="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1A3E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1A3ED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A3E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AE4248-340C-4F27-BBEF-5239824FDBB8}" type="slidenum">
              <a:rPr lang="pt-BR" altLang="pt-BR" sz="14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pt-BR" altLang="pt-BR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>
          <a:xfrm>
            <a:off x="11568608" y="6265734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9866" cy="6858000"/>
          </a:xfrm>
          <a:prstGeom prst="rect">
            <a:avLst/>
          </a:prstGeom>
        </p:spPr>
      </p:pic>
      <p:sp>
        <p:nvSpPr>
          <p:cNvPr id="83970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12209866" cy="2088232"/>
          </a:xfrm>
        </p:spPr>
        <p:txBody>
          <a:bodyPr vert="horz" wrap="square" lIns="91440" tIns="72000" rIns="91440" bIns="7200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altLang="pt-BR" sz="3200" b="1" dirty="0">
                <a:solidFill>
                  <a:schemeClr val="bg1"/>
                </a:solidFill>
              </a:rPr>
              <a:t>A reunião “ideal” </a:t>
            </a:r>
            <a:br>
              <a:rPr lang="pt-BR" altLang="pt-BR" sz="3200" b="1" dirty="0">
                <a:solidFill>
                  <a:schemeClr val="bg1"/>
                </a:solidFill>
              </a:rPr>
            </a:br>
            <a:r>
              <a:rPr lang="pt-BR" altLang="pt-BR" sz="3200" b="1" dirty="0">
                <a:solidFill>
                  <a:schemeClr val="bg1"/>
                </a:solidFill>
              </a:rPr>
              <a:t>depende de boa preparação e condução. </a:t>
            </a:r>
            <a:br>
              <a:rPr lang="pt-BR" altLang="pt-BR" sz="3200" b="1" dirty="0">
                <a:solidFill>
                  <a:schemeClr val="bg1"/>
                </a:solidFill>
              </a:rPr>
            </a:br>
            <a:r>
              <a:rPr lang="pt-BR" altLang="pt-BR" sz="3200" b="1" dirty="0">
                <a:solidFill>
                  <a:schemeClr val="bg1"/>
                </a:solidFill>
              </a:rPr>
              <a:t>Ao mesmo tempo, depende de cada pessoa </a:t>
            </a:r>
            <a:br>
              <a:rPr lang="pt-BR" altLang="pt-BR" sz="3200" b="1" dirty="0">
                <a:solidFill>
                  <a:schemeClr val="bg1"/>
                </a:solidFill>
              </a:rPr>
            </a:br>
            <a:r>
              <a:rPr lang="pt-BR" altLang="pt-BR" sz="3200" b="1" dirty="0">
                <a:solidFill>
                  <a:schemeClr val="bg1"/>
                </a:solidFill>
              </a:rPr>
              <a:t>que dela participa.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5231904" y="295379"/>
            <a:ext cx="6264696" cy="1325563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Antes: preparo adequado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155" name="Espaço Reservado para Conteúdo 2"/>
          <p:cNvSpPr>
            <a:spLocks noGrp="1"/>
          </p:cNvSpPr>
          <p:nvPr>
            <p:ph idx="1"/>
          </p:nvPr>
        </p:nvSpPr>
        <p:spPr>
          <a:xfrm>
            <a:off x="6384032" y="2132856"/>
            <a:ext cx="4825479" cy="4513262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pt-BR" altLang="pt-BR" sz="4000" dirty="0">
                <a:solidFill>
                  <a:srgbClr val="3286C2"/>
                </a:solidFill>
              </a:rPr>
              <a:t>O sucesso e a satisfação proporcionadas pelas boas decisões dependem em grande medida da fase de preparo. 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" y="12161"/>
            <a:ext cx="12185099" cy="651989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048328" y="6354111"/>
            <a:ext cx="3001834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Imagens: www.freepik.com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09" y="3930244"/>
            <a:ext cx="2927756" cy="2927756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97709" y="156516"/>
            <a:ext cx="8089556" cy="31139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300" b="1" dirty="0">
                <a:solidFill>
                  <a:schemeClr val="bg1"/>
                </a:solidFill>
              </a:rPr>
              <a:t>Esta e outras propostas metodológicas (PDF e PPT) são parte complementar e gratuita do Guia para o Presbitério da IECLB (Série Educação Cristã Contínua, Editora Sinodal, 2010). Elas podem ser acessadas no Portal Luterano por meio do </a:t>
            </a:r>
            <a:r>
              <a:rPr lang="pt-BR" sz="3300" b="1" i="1" dirty="0">
                <a:solidFill>
                  <a:schemeClr val="bg1"/>
                </a:solidFill>
              </a:rPr>
              <a:t>link </a:t>
            </a:r>
            <a:r>
              <a:rPr lang="pt-BR" sz="3300" b="1" dirty="0">
                <a:solidFill>
                  <a:schemeClr val="bg1"/>
                </a:solidFill>
              </a:rPr>
              <a:t>ou </a:t>
            </a:r>
            <a:r>
              <a:rPr lang="pt-BR" sz="3300" b="1" i="1" dirty="0">
                <a:solidFill>
                  <a:schemeClr val="bg1"/>
                </a:solidFill>
              </a:rPr>
              <a:t>QR </a:t>
            </a:r>
            <a:r>
              <a:rPr lang="pt-BR" sz="3300" b="1" i="1" dirty="0" err="1">
                <a:solidFill>
                  <a:schemeClr val="bg1"/>
                </a:solidFill>
              </a:rPr>
              <a:t>Code</a:t>
            </a:r>
            <a:r>
              <a:rPr lang="pt-BR" sz="3300" b="1" i="1" dirty="0">
                <a:solidFill>
                  <a:schemeClr val="bg1"/>
                </a:solidFill>
              </a:rPr>
              <a:t> </a:t>
            </a:r>
            <a:r>
              <a:rPr lang="pt-BR" sz="3300" b="1" dirty="0">
                <a:solidFill>
                  <a:schemeClr val="bg1"/>
                </a:solidFill>
              </a:rPr>
              <a:t>abaixo: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7709" y="3484605"/>
            <a:ext cx="809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http://www.luterano.org.br/guia-para-o-presbiterio/</a:t>
            </a:r>
          </a:p>
        </p:txBody>
      </p:sp>
    </p:spTree>
    <p:extLst>
      <p:ext uri="{BB962C8B-B14F-4D97-AF65-F5344CB8AC3E}">
        <p14:creationId xmlns:p14="http://schemas.microsoft.com/office/powerpoint/2010/main" val="409470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414" b="146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63352" y="2530543"/>
            <a:ext cx="4825479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pt-BR" sz="4000" b="1" dirty="0">
                <a:solidFill>
                  <a:srgbClr val="3286C2"/>
                </a:solidFill>
              </a:rPr>
              <a:t>Agendamento </a:t>
            </a:r>
            <a:br>
              <a:rPr lang="pt-BR" altLang="pt-BR" sz="4000" b="1" dirty="0">
                <a:solidFill>
                  <a:srgbClr val="3286C2"/>
                </a:solidFill>
              </a:rPr>
            </a:br>
            <a:r>
              <a:rPr lang="pt-BR" altLang="pt-BR" sz="4000" b="1" dirty="0">
                <a:solidFill>
                  <a:srgbClr val="3286C2"/>
                </a:solidFill>
              </a:rPr>
              <a:t>prévio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pt-BR" altLang="pt-BR" sz="4000" dirty="0">
              <a:solidFill>
                <a:srgbClr val="3286C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pt-BR" sz="4000" dirty="0">
                <a:solidFill>
                  <a:srgbClr val="3286C2"/>
                </a:solidFill>
              </a:rPr>
              <a:t>(calendário </a:t>
            </a:r>
            <a:br>
              <a:rPr lang="pt-BR" altLang="pt-BR" sz="4000" dirty="0">
                <a:solidFill>
                  <a:srgbClr val="3286C2"/>
                </a:solidFill>
              </a:rPr>
            </a:br>
            <a:r>
              <a:rPr lang="pt-BR" altLang="pt-BR" sz="4000" dirty="0">
                <a:solidFill>
                  <a:srgbClr val="3286C2"/>
                </a:solidFill>
              </a:rPr>
              <a:t>de reuniões)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963653" y="117883"/>
            <a:ext cx="6264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Antes: preparo adequado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2" y="0"/>
            <a:ext cx="12209866" cy="6858000"/>
          </a:xfrm>
          <a:prstGeom prst="rect">
            <a:avLst/>
          </a:prstGeom>
        </p:spPr>
      </p:pic>
      <p:sp>
        <p:nvSpPr>
          <p:cNvPr id="53250" name="Título 1"/>
          <p:cNvSpPr>
            <a:spLocks noGrp="1"/>
          </p:cNvSpPr>
          <p:nvPr>
            <p:ph type="title"/>
          </p:nvPr>
        </p:nvSpPr>
        <p:spPr>
          <a:xfrm>
            <a:off x="3431704" y="365125"/>
            <a:ext cx="5400600" cy="1325563"/>
          </a:xfrm>
        </p:spPr>
        <p:txBody>
          <a:bodyPr/>
          <a:lstStyle/>
          <a:p>
            <a:pPr algn="ctr" eaLnBrk="1" hangingPunct="1"/>
            <a:r>
              <a:rPr lang="pt-BR" altLang="pt-BR" b="1" dirty="0">
                <a:solidFill>
                  <a:srgbClr val="3286C2"/>
                </a:solidFill>
                <a:latin typeface="+mn-lt"/>
              </a:rPr>
              <a:t>Antes: </a:t>
            </a:r>
            <a:br>
              <a:rPr lang="pt-BR" altLang="pt-BR" b="1" dirty="0">
                <a:solidFill>
                  <a:srgbClr val="3286C2"/>
                </a:solidFill>
                <a:latin typeface="+mn-lt"/>
              </a:rPr>
            </a:br>
            <a:r>
              <a:rPr lang="pt-BR" altLang="pt-BR" b="1" dirty="0">
                <a:solidFill>
                  <a:srgbClr val="3286C2"/>
                </a:solidFill>
                <a:latin typeface="+mn-lt"/>
              </a:rPr>
              <a:t>preparo adequado</a:t>
            </a:r>
          </a:p>
        </p:txBody>
      </p:sp>
      <p:sp>
        <p:nvSpPr>
          <p:cNvPr id="53251" name="Espaço Reservado para Conteúdo 2"/>
          <p:cNvSpPr>
            <a:spLocks noGrp="1"/>
          </p:cNvSpPr>
          <p:nvPr>
            <p:ph idx="1"/>
          </p:nvPr>
        </p:nvSpPr>
        <p:spPr>
          <a:xfrm>
            <a:off x="3251684" y="1844824"/>
            <a:ext cx="5724636" cy="79208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pt-BR" altLang="pt-BR" sz="3600" b="1" dirty="0"/>
              <a:t>Infraestrutura 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55299" name="Espaço Reservado para Conteúdo 2"/>
          <p:cNvSpPr>
            <a:spLocks noGrp="1"/>
          </p:cNvSpPr>
          <p:nvPr>
            <p:ph idx="1"/>
          </p:nvPr>
        </p:nvSpPr>
        <p:spPr>
          <a:xfrm>
            <a:off x="2135560" y="5085184"/>
            <a:ext cx="3240360" cy="1036191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pt-BR" altLang="pt-BR" sz="4000" b="1" dirty="0">
                <a:solidFill>
                  <a:schemeClr val="bg1"/>
                </a:solidFill>
              </a:rPr>
              <a:t>Convocação</a:t>
            </a:r>
            <a:r>
              <a:rPr lang="pt-BR" altLang="pt-B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3392" y="1196752"/>
            <a:ext cx="6264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b="1" dirty="0">
                <a:solidFill>
                  <a:srgbClr val="3286C2"/>
                </a:solidFill>
                <a:latin typeface="+mn-lt"/>
              </a:rPr>
              <a:t>Antes: preparo adequado</a:t>
            </a:r>
            <a:endParaRPr lang="pt-BR" altLang="pt-BR" dirty="0">
              <a:solidFill>
                <a:srgbClr val="3286C2"/>
              </a:solidFill>
              <a:latin typeface="+mn-lt"/>
            </a:endParaRP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7347" name="Espaço Reservado para Conteúdo 2"/>
          <p:cNvSpPr>
            <a:spLocks noGrp="1"/>
          </p:cNvSpPr>
          <p:nvPr>
            <p:ph idx="1"/>
          </p:nvPr>
        </p:nvSpPr>
        <p:spPr>
          <a:xfrm>
            <a:off x="911424" y="2708920"/>
            <a:ext cx="3996913" cy="1296144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3600" b="1" dirty="0"/>
              <a:t>  </a:t>
            </a:r>
            <a:r>
              <a:rPr lang="pt-BR" altLang="pt-BR" sz="3600" b="1" dirty="0" err="1"/>
              <a:t>Minirreunião</a:t>
            </a:r>
            <a:br>
              <a:rPr lang="pt-BR" altLang="pt-BR" sz="3600" b="1" dirty="0"/>
            </a:br>
            <a:r>
              <a:rPr lang="pt-BR" altLang="pt-BR" sz="3600" b="1" dirty="0"/>
              <a:t>de preparo</a:t>
            </a:r>
            <a:endParaRPr lang="pt-BR" altLang="pt-BR" sz="36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55440" y="188640"/>
            <a:ext cx="6264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Antes: preparo adequado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866" cy="6858000"/>
          </a:xfrm>
          <a:prstGeom prst="rect">
            <a:avLst/>
          </a:prstGeom>
        </p:spPr>
      </p:pic>
      <p:sp>
        <p:nvSpPr>
          <p:cNvPr id="59395" name="Espaço Reservado para Conteúdo 2"/>
          <p:cNvSpPr>
            <a:spLocks noGrp="1"/>
          </p:cNvSpPr>
          <p:nvPr>
            <p:ph idx="1"/>
          </p:nvPr>
        </p:nvSpPr>
        <p:spPr>
          <a:xfrm>
            <a:off x="3210000" y="2968302"/>
            <a:ext cx="5400600" cy="820738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pt-BR" altLang="pt-BR" sz="4000" b="1" dirty="0"/>
              <a:t>Busca de assessoria</a:t>
            </a:r>
            <a:r>
              <a:rPr lang="pt-BR" altLang="pt-BR" sz="4000" dirty="0"/>
              <a:t>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95400" y="260648"/>
            <a:ext cx="6264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b="1" dirty="0">
                <a:solidFill>
                  <a:srgbClr val="3286C2"/>
                </a:solidFill>
                <a:latin typeface="+mn-lt"/>
              </a:rPr>
              <a:t>Antes: preparo adequado</a:t>
            </a:r>
            <a:endParaRPr lang="pt-BR" altLang="pt-BR" dirty="0">
              <a:solidFill>
                <a:srgbClr val="3286C2"/>
              </a:solidFill>
              <a:latin typeface="+mn-lt"/>
            </a:endParaRP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18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88640"/>
            <a:ext cx="12192000" cy="937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rgbClr val="3286C2"/>
                </a:solidFill>
                <a:latin typeface="+mn-lt"/>
              </a:rPr>
              <a:t>Durante – condução adequada</a:t>
            </a:r>
            <a:endParaRPr lang="pt-BR" altLang="pt-BR" dirty="0">
              <a:solidFill>
                <a:srgbClr val="3286C2"/>
              </a:solidFill>
              <a:latin typeface="+mn-lt"/>
            </a:endParaRP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7891" name="Espaço Reservado para Conteúdo 2"/>
          <p:cNvSpPr>
            <a:spLocks noGrp="1"/>
          </p:cNvSpPr>
          <p:nvPr>
            <p:ph idx="1"/>
          </p:nvPr>
        </p:nvSpPr>
        <p:spPr>
          <a:xfrm>
            <a:off x="3431704" y="1700808"/>
            <a:ext cx="8280920" cy="4803180"/>
          </a:xfrm>
        </p:spPr>
        <p:txBody>
          <a:bodyPr>
            <a:noAutofit/>
          </a:bodyPr>
          <a:lstStyle/>
          <a:p>
            <a:pPr marL="398463" indent="0">
              <a:lnSpc>
                <a:spcPct val="100000"/>
              </a:lnSpc>
              <a:spcBef>
                <a:spcPts val="1150"/>
              </a:spcBef>
              <a:buNone/>
              <a:defRPr/>
            </a:pPr>
            <a:r>
              <a:rPr lang="pt-BR" dirty="0"/>
              <a:t>Saudação e abertura</a:t>
            </a:r>
          </a:p>
          <a:p>
            <a:pPr marL="398463" indent="0">
              <a:lnSpc>
                <a:spcPct val="100000"/>
              </a:lnSpc>
              <a:spcBef>
                <a:spcPts val="1150"/>
              </a:spcBef>
              <a:buNone/>
              <a:defRPr/>
            </a:pPr>
            <a:r>
              <a:rPr lang="pt-BR" dirty="0"/>
              <a:t>       Meditação, oração, hino</a:t>
            </a:r>
          </a:p>
          <a:p>
            <a:pPr marL="398463" indent="0">
              <a:lnSpc>
                <a:spcPct val="100000"/>
              </a:lnSpc>
              <a:spcBef>
                <a:spcPts val="1150"/>
              </a:spcBef>
              <a:buNone/>
              <a:defRPr/>
            </a:pPr>
            <a:r>
              <a:rPr lang="pt-BR" dirty="0"/>
              <a:t>          Verificação do </a:t>
            </a:r>
            <a:r>
              <a:rPr lang="pt-BR" i="1" dirty="0"/>
              <a:t>quorum</a:t>
            </a:r>
          </a:p>
          <a:p>
            <a:pPr marL="398463" indent="0">
              <a:lnSpc>
                <a:spcPct val="100000"/>
              </a:lnSpc>
              <a:spcBef>
                <a:spcPts val="1150"/>
              </a:spcBef>
              <a:buNone/>
              <a:defRPr/>
            </a:pPr>
            <a:r>
              <a:rPr lang="pt-BR" dirty="0"/>
              <a:t>            Apresentação da ordem do dia</a:t>
            </a:r>
          </a:p>
          <a:p>
            <a:pPr marL="398463" indent="0">
              <a:lnSpc>
                <a:spcPct val="100000"/>
              </a:lnSpc>
              <a:spcBef>
                <a:spcPts val="1150"/>
              </a:spcBef>
              <a:buNone/>
              <a:defRPr/>
            </a:pPr>
            <a:r>
              <a:rPr lang="pt-BR" dirty="0"/>
              <a:t>            Leitura da ata da reunião anterior</a:t>
            </a:r>
          </a:p>
          <a:p>
            <a:pPr marL="398463" indent="0">
              <a:lnSpc>
                <a:spcPct val="100000"/>
              </a:lnSpc>
              <a:spcBef>
                <a:spcPts val="1150"/>
              </a:spcBef>
              <a:buNone/>
              <a:defRPr/>
            </a:pPr>
            <a:r>
              <a:rPr lang="pt-BR" dirty="0"/>
              <a:t>          Discussão e decisão sobre os assuntos</a:t>
            </a:r>
          </a:p>
          <a:p>
            <a:pPr marL="398463" indent="0">
              <a:lnSpc>
                <a:spcPct val="100000"/>
              </a:lnSpc>
              <a:spcBef>
                <a:spcPts val="1150"/>
              </a:spcBef>
              <a:buNone/>
              <a:defRPr/>
            </a:pPr>
            <a:r>
              <a:rPr lang="pt-BR" dirty="0"/>
              <a:t>       Resumo de decisões e encaminhamentos</a:t>
            </a:r>
          </a:p>
          <a:p>
            <a:pPr marL="398463" indent="0">
              <a:lnSpc>
                <a:spcPct val="100000"/>
              </a:lnSpc>
              <a:spcBef>
                <a:spcPts val="1150"/>
              </a:spcBef>
              <a:buNone/>
              <a:defRPr/>
            </a:pPr>
            <a:r>
              <a:rPr lang="pt-BR" dirty="0"/>
              <a:t> Conclusão (oração, hino, bênção)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88640"/>
            <a:ext cx="12192000" cy="937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Durante – condução adequada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43472" y="3420269"/>
            <a:ext cx="2232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A estrutura</a:t>
            </a:r>
          </a:p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da reunião</a:t>
            </a:r>
          </a:p>
          <a:p>
            <a:endParaRPr lang="pt-BR" dirty="0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ema2">
  <a:themeElements>
    <a:clrScheme name="Prefab">
      <a:dk1>
        <a:sysClr val="windowText" lastClr="000000"/>
      </a:dk1>
      <a:lt1>
        <a:sysClr val="window" lastClr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73C1C7"/>
      </a:accent3>
      <a:accent4>
        <a:srgbClr val="75964C"/>
      </a:accent4>
      <a:accent5>
        <a:srgbClr val="C78C45"/>
      </a:accent5>
      <a:accent6>
        <a:srgbClr val="BCA076"/>
      </a:accent6>
      <a:hlink>
        <a:srgbClr val="CF3B0D"/>
      </a:hlink>
      <a:folHlink>
        <a:srgbClr val="7E756C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2">
  <a:themeElements>
    <a:clrScheme name="Prefab">
      <a:dk1>
        <a:sysClr val="windowText" lastClr="000000"/>
      </a:dk1>
      <a:lt1>
        <a:sysClr val="window" lastClr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73C1C7"/>
      </a:accent3>
      <a:accent4>
        <a:srgbClr val="75964C"/>
      </a:accent4>
      <a:accent5>
        <a:srgbClr val="C78C45"/>
      </a:accent5>
      <a:accent6>
        <a:srgbClr val="BCA076"/>
      </a:accent6>
      <a:hlink>
        <a:srgbClr val="CF3B0D"/>
      </a:hlink>
      <a:folHlink>
        <a:srgbClr val="7E756C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2">
  <a:themeElements>
    <a:clrScheme name="Prefab">
      <a:dk1>
        <a:sysClr val="windowText" lastClr="000000"/>
      </a:dk1>
      <a:lt1>
        <a:sysClr val="window" lastClr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73C1C7"/>
      </a:accent3>
      <a:accent4>
        <a:srgbClr val="75964C"/>
      </a:accent4>
      <a:accent5>
        <a:srgbClr val="C78C45"/>
      </a:accent5>
      <a:accent6>
        <a:srgbClr val="BCA076"/>
      </a:accent6>
      <a:hlink>
        <a:srgbClr val="CF3B0D"/>
      </a:hlink>
      <a:folHlink>
        <a:srgbClr val="7E756C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2502</TotalTime>
  <Words>550</Words>
  <Application>Microsoft Office PowerPoint</Application>
  <PresentationFormat>Widescreen</PresentationFormat>
  <Paragraphs>132</Paragraphs>
  <Slides>20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Browallia New</vt:lpstr>
      <vt:lpstr>Calibri</vt:lpstr>
      <vt:lpstr>Calibri Light</vt:lpstr>
      <vt:lpstr>Wingdings</vt:lpstr>
      <vt:lpstr>Wingdings 2</vt:lpstr>
      <vt:lpstr>1_Tema2</vt:lpstr>
      <vt:lpstr>2_Tema2</vt:lpstr>
      <vt:lpstr>3_Tema2</vt:lpstr>
      <vt:lpstr>Tema do Office</vt:lpstr>
      <vt:lpstr>Apresentação do PowerPoint</vt:lpstr>
      <vt:lpstr>Antes: preparo adequado</vt:lpstr>
      <vt:lpstr>Apresentação do PowerPoint</vt:lpstr>
      <vt:lpstr>Antes:  preparo adequado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Durante – condução adequada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Preparo e Condução de Reuniões</dc:title>
  <dc:creator>Pastor</dc:creator>
  <cp:lastModifiedBy>Daniela Hack</cp:lastModifiedBy>
  <cp:revision>153</cp:revision>
  <dcterms:created xsi:type="dcterms:W3CDTF">2011-11-07T11:57:09Z</dcterms:created>
  <dcterms:modified xsi:type="dcterms:W3CDTF">2024-05-29T21:43:17Z</dcterms:modified>
</cp:coreProperties>
</file>