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theme/theme5.xml" ContentType="application/vnd.openxmlformats-officedocument.theme+xml"/>
  <Override PartName="/ppt/slideLayouts/slideLayout14.xml" ContentType="application/vnd.openxmlformats-officedocument.presentationml.slideLayout+xml"/>
  <Override PartName="/ppt/theme/theme6.xml" ContentType="application/vnd.openxmlformats-officedocument.theme+xml"/>
  <Override PartName="/ppt/slideLayouts/slideLayout15.xml" ContentType="application/vnd.openxmlformats-officedocument.presentationml.slideLayout+xml"/>
  <Override PartName="/ppt/theme/theme7.xml" ContentType="application/vnd.openxmlformats-officedocument.theme+xml"/>
  <Override PartName="/ppt/slideLayouts/slideLayout16.xml" ContentType="application/vnd.openxmlformats-officedocument.presentationml.slideLayout+xml"/>
  <Override PartName="/ppt/theme/theme8.xml" ContentType="application/vnd.openxmlformats-officedocument.theme+xml"/>
  <Override PartName="/ppt/slideLayouts/slideLayout17.xml" ContentType="application/vnd.openxmlformats-officedocument.presentationml.slideLayout+xml"/>
  <Override PartName="/ppt/theme/theme9.xml" ContentType="application/vnd.openxmlformats-officedocument.theme+xml"/>
  <Override PartName="/ppt/slideLayouts/slideLayout18.xml" ContentType="application/vnd.openxmlformats-officedocument.presentationml.slideLayout+xml"/>
  <Override PartName="/ppt/theme/theme10.xml" ContentType="application/vnd.openxmlformats-officedocument.theme+xml"/>
  <Override PartName="/ppt/slideLayouts/slideLayout19.xml" ContentType="application/vnd.openxmlformats-officedocument.presentationml.slideLayout+xml"/>
  <Override PartName="/ppt/theme/theme11.xml" ContentType="application/vnd.openxmlformats-officedocument.theme+xml"/>
  <Override PartName="/ppt/slideLayouts/slideLayout20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8" r:id="rId2"/>
    <p:sldMasterId id="2147483660" r:id="rId3"/>
    <p:sldMasterId id="2147483662" r:id="rId4"/>
    <p:sldMasterId id="2147483664" r:id="rId5"/>
    <p:sldMasterId id="2147483666" r:id="rId6"/>
    <p:sldMasterId id="2147483668" r:id="rId7"/>
    <p:sldMasterId id="2147483670" r:id="rId8"/>
    <p:sldMasterId id="2147483672" r:id="rId9"/>
    <p:sldMasterId id="2147483674" r:id="rId10"/>
    <p:sldMasterId id="2147483676" r:id="rId11"/>
    <p:sldMasterId id="2147483678" r:id="rId12"/>
  </p:sldMasterIdLst>
  <p:sldIdLst>
    <p:sldId id="256" r:id="rId13"/>
    <p:sldId id="257" r:id="rId14"/>
    <p:sldId id="258" r:id="rId15"/>
    <p:sldId id="259" r:id="rId16"/>
    <p:sldId id="260" r:id="rId17"/>
  </p:sldIdLst>
  <p:sldSz cx="9907588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64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10" Type="http://schemas.openxmlformats.org/officeDocument/2006/relationships/slideMaster" Target="slideMasters/slideMaster10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495360" y="1604520"/>
            <a:ext cx="435096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/>
          </p:nvPr>
        </p:nvSpPr>
        <p:spPr>
          <a:xfrm>
            <a:off x="5064120" y="160452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/>
          </p:nvPr>
        </p:nvSpPr>
        <p:spPr>
          <a:xfrm>
            <a:off x="5064120" y="368208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95360" y="1604520"/>
            <a:ext cx="89161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95360" y="3682080"/>
            <a:ext cx="89161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495360" y="160452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5064120" y="160452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495360" y="368208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5064120" y="368208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95360" y="1604520"/>
            <a:ext cx="89161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95360" y="1604520"/>
            <a:ext cx="89161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495360" y="1604520"/>
            <a:ext cx="435096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5064120" y="1604520"/>
            <a:ext cx="435096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495360" y="160452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5064120" y="1604520"/>
            <a:ext cx="435096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495360" y="368208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495360" y="1604520"/>
            <a:ext cx="435096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5064120" y="160452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/>
          </p:nvPr>
        </p:nvSpPr>
        <p:spPr>
          <a:xfrm>
            <a:off x="5064120" y="368208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495360" y="160452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/>
          </p:nvPr>
        </p:nvSpPr>
        <p:spPr>
          <a:xfrm>
            <a:off x="5064120" y="160452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/>
          </p:nvPr>
        </p:nvSpPr>
        <p:spPr>
          <a:xfrm>
            <a:off x="495360" y="3682080"/>
            <a:ext cx="89161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95360" y="1604520"/>
            <a:ext cx="89161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95360" y="3682080"/>
            <a:ext cx="89161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95360" y="160452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064120" y="160452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495360" y="368208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13" name="PlaceHolder 5"/>
          <p:cNvSpPr>
            <a:spLocks noGrp="1"/>
          </p:cNvSpPr>
          <p:nvPr>
            <p:ph/>
          </p:nvPr>
        </p:nvSpPr>
        <p:spPr>
          <a:xfrm>
            <a:off x="5064120" y="368208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95360" y="1604520"/>
            <a:ext cx="89161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95360" y="1604520"/>
            <a:ext cx="435096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064120" y="1604520"/>
            <a:ext cx="435096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95360" y="160452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064120" y="1604520"/>
            <a:ext cx="435096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95360" y="368208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95360" y="160452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064120" y="1604520"/>
            <a:ext cx="435096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495360" y="3682080"/>
            <a:ext cx="89161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800" b="0" u="none" strike="noStrike">
              <a:solidFill>
                <a:schemeClr val="dk1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8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9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2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3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4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5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6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89161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576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435060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64120" y="1604520"/>
            <a:ext cx="435060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95360" y="3682080"/>
            <a:ext cx="435060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576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435060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064120" y="1604520"/>
            <a:ext cx="435060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5064120" y="3682080"/>
            <a:ext cx="435060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576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435060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5064120" y="1604520"/>
            <a:ext cx="435060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495360" y="3682080"/>
            <a:ext cx="891576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576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891576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95360" y="3682080"/>
            <a:ext cx="891576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576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435060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64120" y="1604520"/>
            <a:ext cx="435060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95360" y="3682080"/>
            <a:ext cx="435060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64120" y="3682080"/>
            <a:ext cx="435060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576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28702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510000" y="1604520"/>
            <a:ext cx="28702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524640" y="1604520"/>
            <a:ext cx="28702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495360" y="3682080"/>
            <a:ext cx="28702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49" name="PlaceHolder 6"/>
          <p:cNvSpPr>
            <a:spLocks noGrp="1"/>
          </p:cNvSpPr>
          <p:nvPr>
            <p:ph type="body"/>
          </p:nvPr>
        </p:nvSpPr>
        <p:spPr>
          <a:xfrm>
            <a:off x="3510000" y="3682080"/>
            <a:ext cx="28702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50" name="PlaceHolder 7"/>
          <p:cNvSpPr>
            <a:spLocks noGrp="1"/>
          </p:cNvSpPr>
          <p:nvPr>
            <p:ph type="body"/>
          </p:nvPr>
        </p:nvSpPr>
        <p:spPr>
          <a:xfrm>
            <a:off x="6524640" y="3682080"/>
            <a:ext cx="2870280" cy="189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576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89161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576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891576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576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435060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64120" y="1604520"/>
            <a:ext cx="435060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576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89161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95360" y="273600"/>
            <a:ext cx="89161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do texto do título</a:t>
            </a: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95360" y="1604520"/>
            <a:ext cx="89161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u="none" strike="noStrike">
                <a:solidFill>
                  <a:schemeClr val="dk1"/>
                </a:solidFill>
                <a:uFillTx/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u="none" strike="noStrike">
                <a:solidFill>
                  <a:schemeClr val="dk1"/>
                </a:solidFill>
                <a:uFillTx/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u="none" strike="noStrike">
                <a:solidFill>
                  <a:schemeClr val="dk1"/>
                </a:solidFill>
                <a:uFillTx/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u="none" strike="noStrike">
                <a:solidFill>
                  <a:schemeClr val="dk1"/>
                </a:solidFill>
                <a:uFillTx/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Imagem 1"/>
          <p:cNvPicPr/>
          <p:nvPr/>
        </p:nvPicPr>
        <p:blipFill>
          <a:blip r:embed="rId2"/>
          <a:stretch/>
        </p:blipFill>
        <p:spPr>
          <a:xfrm>
            <a:off x="6252120" y="901080"/>
            <a:ext cx="3345840" cy="5007240"/>
          </a:xfrm>
          <a:prstGeom prst="rect">
            <a:avLst/>
          </a:prstGeom>
          <a:ln w="0">
            <a:noFill/>
          </a:ln>
        </p:spPr>
      </p:pic>
      <p:sp>
        <p:nvSpPr>
          <p:cNvPr id="95" name="CaixaDeTexto 2"/>
          <p:cNvSpPr/>
          <p:nvPr/>
        </p:nvSpPr>
        <p:spPr>
          <a:xfrm>
            <a:off x="608760" y="590760"/>
            <a:ext cx="5071680" cy="5424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pt-BR" sz="2400" b="1" u="none" strike="noStrike" dirty="0">
                <a:solidFill>
                  <a:schemeClr val="lt1"/>
                </a:solidFill>
                <a:uFillTx/>
                <a:latin typeface="Arial Unicode MS"/>
                <a:ea typeface="Arial Unicode MS"/>
              </a:rPr>
              <a:t>Olá!</a:t>
            </a:r>
            <a:endParaRPr lang="pt-BR" sz="2400" b="0" u="none" strike="noStrike" dirty="0">
              <a:solidFill>
                <a:srgbClr val="FFFFFF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pt-BR" sz="1800" b="0" u="none" strike="noStrike" dirty="0">
                <a:solidFill>
                  <a:schemeClr val="lt1"/>
                </a:solidFill>
                <a:uFillTx/>
                <a:latin typeface="Arial Unicode MS"/>
                <a:ea typeface="Arial Unicode MS"/>
              </a:rPr>
              <a:t>Para personalizar um cartão de Madrinha ou Padrinho de Oração é simples:</a:t>
            </a:r>
            <a:endParaRPr lang="pt-BR" sz="1800" b="0" u="none" strike="noStrike" dirty="0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lang="pt-BR" sz="1800" b="0" u="none" strike="noStrike" dirty="0">
                <a:solidFill>
                  <a:schemeClr val="lt1"/>
                </a:solidFill>
                <a:uFillTx/>
                <a:latin typeface="Arial Unicode MS"/>
                <a:ea typeface="Arial Unicode MS"/>
              </a:rPr>
              <a:t>Escolha o cartão que quer editar;</a:t>
            </a:r>
            <a:endParaRPr lang="pt-BR" sz="1800" b="0" u="none" strike="noStrike" dirty="0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lang="pt-BR" sz="1800" b="0" u="none" strike="noStrike" dirty="0">
                <a:solidFill>
                  <a:schemeClr val="lt1"/>
                </a:solidFill>
                <a:uFillTx/>
                <a:latin typeface="Arial Unicode MS"/>
                <a:ea typeface="Arial Unicode MS"/>
              </a:rPr>
              <a:t>Substitua os campos destacados pelas informações correspondentes.</a:t>
            </a:r>
            <a:endParaRPr lang="pt-BR" sz="1800" b="0" u="none" strike="noStrike" dirty="0">
              <a:solidFill>
                <a:srgbClr val="FFFFFF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pt-BR" sz="2000" b="0" u="none" strike="noStrike" dirty="0">
              <a:solidFill>
                <a:srgbClr val="FFFFFF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pt-BR" sz="1800" b="0" u="none" strike="noStrike" dirty="0">
                <a:solidFill>
                  <a:schemeClr val="lt1"/>
                </a:solidFill>
                <a:uFillTx/>
                <a:latin typeface="Arial Unicode MS"/>
                <a:ea typeface="Arial Unicode MS"/>
              </a:rPr>
              <a:t>Para salvar como imagem (JPEG):</a:t>
            </a:r>
            <a:endParaRPr lang="pt-BR" sz="1800" b="0" u="none" strike="noStrike" dirty="0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lang="pt-BR" sz="1800" b="0" u="none" strike="noStrike" dirty="0">
                <a:solidFill>
                  <a:schemeClr val="lt1"/>
                </a:solidFill>
                <a:uFillTx/>
                <a:latin typeface="Arial Unicode MS"/>
                <a:ea typeface="Arial Unicode MS"/>
              </a:rPr>
              <a:t>Escolha o cartão que quer salvar;</a:t>
            </a:r>
            <a:endParaRPr lang="pt-BR" sz="1800" b="0" u="none" strike="noStrike" dirty="0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lang="pt-BR" sz="1800" b="0" u="none" strike="noStrike" dirty="0">
                <a:solidFill>
                  <a:schemeClr val="lt1"/>
                </a:solidFill>
                <a:uFillTx/>
                <a:latin typeface="Arial Unicode MS"/>
                <a:ea typeface="Arial Unicode MS"/>
              </a:rPr>
              <a:t>Vá em “Arquivo” (canto superior da tela) e selecione “Salvar como”;</a:t>
            </a:r>
            <a:endParaRPr lang="pt-BR" sz="1800" b="0" u="none" strike="noStrike" dirty="0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lang="pt-BR" sz="1800" b="0" u="none" strike="noStrike" dirty="0">
                <a:solidFill>
                  <a:schemeClr val="lt1"/>
                </a:solidFill>
                <a:uFillTx/>
                <a:latin typeface="Arial Unicode MS"/>
                <a:ea typeface="Arial Unicode MS"/>
              </a:rPr>
              <a:t>Na tela que abrirá, escolha a pasta na qual quer salvar o cartão. </a:t>
            </a:r>
            <a:endParaRPr lang="pt-BR" sz="1800" b="0" u="none" strike="noStrike" dirty="0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lang="pt-BR" sz="1800" b="0" u="none" strike="noStrike" dirty="0">
                <a:solidFill>
                  <a:schemeClr val="lt1"/>
                </a:solidFill>
                <a:uFillTx/>
                <a:latin typeface="Arial Unicode MS"/>
                <a:ea typeface="Arial Unicode MS"/>
              </a:rPr>
              <a:t>No campo “Nome do arquivo”, escreva o título que deseja para o cartão;</a:t>
            </a:r>
            <a:endParaRPr lang="pt-BR" sz="1800" b="0" u="none" strike="noStrike" dirty="0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lang="pt-BR" sz="1800" b="0" u="none" strike="noStrike" dirty="0">
                <a:solidFill>
                  <a:schemeClr val="lt1"/>
                </a:solidFill>
                <a:uFillTx/>
                <a:latin typeface="Arial Unicode MS"/>
                <a:ea typeface="Arial Unicode MS"/>
              </a:rPr>
              <a:t>No campo “Tipo”, selecione “Formato JPEG”.</a:t>
            </a:r>
            <a:endParaRPr lang="pt-BR" sz="1800" b="0" u="none" strike="noStrike" dirty="0">
              <a:solidFill>
                <a:srgbClr val="FFFFFF"/>
              </a:solidFill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lang="pt-BR" sz="1800" b="0" u="none" strike="noStrike" dirty="0">
                <a:solidFill>
                  <a:schemeClr val="lt1"/>
                </a:solidFill>
                <a:uFillTx/>
                <a:latin typeface="Arial Unicode MS"/>
                <a:ea typeface="Arial Unicode MS"/>
              </a:rPr>
              <a:t>Clique em “Salvar”. Na tela que abrirá, marque a opção “Somente o slide atual”. </a:t>
            </a:r>
            <a:endParaRPr lang="pt-BR" sz="1800" b="0" u="none" strike="noStrike" dirty="0">
              <a:solidFill>
                <a:srgbClr val="FFFFFF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pt-BR" sz="1800" b="0" u="none" strike="noStrike" dirty="0">
                <a:solidFill>
                  <a:schemeClr val="lt1"/>
                </a:solidFill>
                <a:uFillTx/>
                <a:latin typeface="Arial Unicode MS"/>
                <a:ea typeface="Arial Unicode MS"/>
              </a:rPr>
              <a:t>E pronto!</a:t>
            </a:r>
            <a:endParaRPr lang="pt-BR" sz="1800" b="0" u="none" strike="noStrike" dirty="0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2"/>
          <p:cNvSpPr/>
          <p:nvPr/>
        </p:nvSpPr>
        <p:spPr>
          <a:xfrm>
            <a:off x="4392360" y="2016360"/>
            <a:ext cx="4750560" cy="501840"/>
          </a:xfrm>
          <a:prstGeom prst="rect">
            <a:avLst/>
          </a:prstGeom>
          <a:noFill/>
          <a:ln w="3816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t-BR" sz="1600" b="1" u="none" strike="noStrike">
                <a:solidFill>
                  <a:srgbClr val="000000"/>
                </a:solidFill>
                <a:uFillTx/>
                <a:latin typeface="Arial"/>
                <a:ea typeface="DejaVu Sans"/>
              </a:rPr>
              <a:t>Prezada madrinha de oração!</a:t>
            </a:r>
            <a:endParaRPr lang="pt-BR" sz="1600" b="1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7" name="CustomShape 4"/>
          <p:cNvSpPr/>
          <p:nvPr/>
        </p:nvSpPr>
        <p:spPr>
          <a:xfrm>
            <a:off x="4385160" y="783720"/>
            <a:ext cx="4806360" cy="501840"/>
          </a:xfrm>
          <a:prstGeom prst="rect">
            <a:avLst/>
          </a:prstGeom>
          <a:noFill/>
          <a:ln w="3816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t-BR" sz="1500" b="0" i="1" u="none" strike="noStrike" dirty="0">
                <a:solidFill>
                  <a:srgbClr val="42B0FF"/>
                </a:solidFill>
                <a:uFillTx/>
                <a:latin typeface="Arial"/>
                <a:ea typeface="DejaVu Sans"/>
              </a:rPr>
              <a:t>“Em todas as orações peçam a Deus o que vocês precisam e orem sempre com o coração agradecido.” </a:t>
            </a:r>
            <a:endParaRPr lang="pt-BR" sz="1500" b="0" i="1" u="none" strike="noStrike" dirty="0">
              <a:solidFill>
                <a:srgbClr val="42B0FF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pt-BR" sz="1200" b="0" i="1" u="none" strike="noStrike" dirty="0">
                <a:solidFill>
                  <a:srgbClr val="42B0FF"/>
                </a:solidFill>
                <a:uFillTx/>
                <a:latin typeface="Arial"/>
                <a:ea typeface="DejaVu Sans"/>
              </a:rPr>
              <a:t>Filipenses 4.6</a:t>
            </a:r>
            <a:endParaRPr lang="pt-BR" sz="1200" b="0" i="1" u="none" strike="noStrike" dirty="0">
              <a:solidFill>
                <a:srgbClr val="42B0FF"/>
              </a:solidFill>
              <a:uFillTx/>
              <a:latin typeface="Arial"/>
            </a:endParaRPr>
          </a:p>
        </p:txBody>
      </p:sp>
      <p:pic>
        <p:nvPicPr>
          <p:cNvPr id="98" name="Imagem 97"/>
          <p:cNvPicPr/>
          <p:nvPr/>
        </p:nvPicPr>
        <p:blipFill>
          <a:blip r:embed="rId2"/>
          <a:stretch/>
        </p:blipFill>
        <p:spPr>
          <a:xfrm>
            <a:off x="627120" y="738720"/>
            <a:ext cx="3136320" cy="5304960"/>
          </a:xfrm>
          <a:prstGeom prst="rect">
            <a:avLst/>
          </a:prstGeom>
          <a:ln w="0">
            <a:noFill/>
          </a:ln>
        </p:spPr>
      </p:pic>
      <p:sp>
        <p:nvSpPr>
          <p:cNvPr id="99" name="CustomShape 7"/>
          <p:cNvSpPr/>
          <p:nvPr/>
        </p:nvSpPr>
        <p:spPr>
          <a:xfrm>
            <a:off x="4392360" y="2592360"/>
            <a:ext cx="4812480" cy="1254960"/>
          </a:xfrm>
          <a:prstGeom prst="rect">
            <a:avLst/>
          </a:prstGeom>
          <a:noFill/>
          <a:ln w="3816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t-BR" sz="1600" b="0" u="none" strike="noStrike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A tarefa que você assumiu é muito especial: consiste em orar semanalmente pela criança batizada até ela completar 1 ano de batismo. </a:t>
            </a:r>
            <a:endParaRPr lang="pt-BR" sz="16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pt-BR" sz="1600" b="0" u="none" strike="noStrike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Inclua em sua oração também a família da criança. </a:t>
            </a:r>
            <a:endParaRPr lang="pt-BR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0" name="CustomShape 8"/>
          <p:cNvSpPr/>
          <p:nvPr/>
        </p:nvSpPr>
        <p:spPr>
          <a:xfrm>
            <a:off x="4356000" y="4464000"/>
            <a:ext cx="5182200" cy="1582200"/>
          </a:xfrm>
          <a:prstGeom prst="rect">
            <a:avLst/>
          </a:prstGeom>
          <a:noFill/>
          <a:ln w="3816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 defTabSz="914400">
              <a:lnSpc>
                <a:spcPct val="100000"/>
              </a:lnSpc>
            </a:pPr>
            <a:r>
              <a:rPr lang="pt-BR" sz="1600" b="0" u="none" strike="noStrike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Nome da criança: </a:t>
            </a:r>
            <a:endParaRPr lang="pt-BR" sz="16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lang="pt-BR" sz="16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lang="pt-BR" sz="1600" b="0" u="none" strike="noStrike" dirty="0">
                <a:solidFill>
                  <a:srgbClr val="42B0FF"/>
                </a:solidFill>
                <a:uFillTx/>
                <a:latin typeface="Arial"/>
                <a:ea typeface="DejaVu Sans"/>
              </a:rPr>
              <a:t>...................................................................…</a:t>
            </a:r>
            <a:endParaRPr lang="pt-BR" sz="16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lang="pt-BR" sz="1600" b="0" u="none" strike="noStrike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 </a:t>
            </a:r>
            <a:endParaRPr lang="pt-BR" sz="16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lang="pt-BR" sz="1600" b="0" u="none" strike="noStrike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Data do batismo: </a:t>
            </a:r>
            <a:r>
              <a:rPr lang="pt-BR" sz="1600" b="0" u="none" strike="noStrike" dirty="0">
                <a:solidFill>
                  <a:srgbClr val="42B0FF"/>
                </a:solidFill>
                <a:uFillTx/>
                <a:latin typeface="Arial"/>
                <a:ea typeface="DejaVu Sans"/>
              </a:rPr>
              <a:t>.......</a:t>
            </a:r>
            <a:r>
              <a:rPr lang="pt-BR" sz="1600" b="0" u="none" strike="noStrike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 /</a:t>
            </a:r>
            <a:r>
              <a:rPr lang="pt-BR" sz="1600" b="0" u="none" strike="noStrike" dirty="0">
                <a:solidFill>
                  <a:srgbClr val="42B0FF"/>
                </a:solidFill>
                <a:uFillTx/>
                <a:latin typeface="Arial"/>
                <a:ea typeface="DejaVu Sans"/>
              </a:rPr>
              <a:t>.........</a:t>
            </a:r>
            <a:r>
              <a:rPr lang="pt-BR" sz="1600" b="0" u="none" strike="noStrike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 /</a:t>
            </a:r>
            <a:r>
              <a:rPr lang="pt-BR" sz="1600" b="0" u="none" strike="noStrike" dirty="0">
                <a:solidFill>
                  <a:srgbClr val="42B0FF"/>
                </a:solidFill>
                <a:uFillTx/>
                <a:latin typeface="Arial"/>
                <a:ea typeface="DejaVu Sans"/>
              </a:rPr>
              <a:t>........</a:t>
            </a:r>
            <a:endParaRPr lang="pt-BR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3"/>
          <p:cNvSpPr/>
          <p:nvPr/>
        </p:nvSpPr>
        <p:spPr>
          <a:xfrm>
            <a:off x="1080000" y="5796360"/>
            <a:ext cx="4014000" cy="501840"/>
          </a:xfrm>
          <a:prstGeom prst="rect">
            <a:avLst/>
          </a:prstGeom>
          <a:noFill/>
          <a:ln w="3816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t-BR" sz="1600" b="0" u="none" strike="noStrike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Comunidade </a:t>
            </a:r>
            <a:r>
              <a:rPr lang="pt-BR" sz="1600" b="0" u="none" strike="noStrike" dirty="0">
                <a:solidFill>
                  <a:srgbClr val="42B0FF"/>
                </a:solidFill>
                <a:uFillTx/>
                <a:latin typeface="Arial"/>
                <a:ea typeface="DejaVu Sans"/>
              </a:rPr>
              <a:t>………………………………..</a:t>
            </a:r>
            <a:endParaRPr lang="pt-BR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2" name="CustomShape 4"/>
          <p:cNvSpPr/>
          <p:nvPr/>
        </p:nvSpPr>
        <p:spPr>
          <a:xfrm>
            <a:off x="5112000" y="5796000"/>
            <a:ext cx="4120920" cy="501840"/>
          </a:xfrm>
          <a:prstGeom prst="rect">
            <a:avLst/>
          </a:prstGeom>
          <a:noFill/>
          <a:ln w="3816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t-BR" sz="1600" b="0" u="none" strike="noStrike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Sínodo </a:t>
            </a:r>
            <a:r>
              <a:rPr lang="pt-BR" sz="1600" b="0" u="none" strike="noStrike" dirty="0">
                <a:solidFill>
                  <a:srgbClr val="42B0FF"/>
                </a:solidFill>
                <a:uFillTx/>
                <a:latin typeface="Arial"/>
                <a:ea typeface="DejaVu Sans"/>
              </a:rPr>
              <a:t>………………………………..</a:t>
            </a:r>
            <a:endParaRPr lang="pt-BR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3" name="CaixaDeTexto 102"/>
          <p:cNvSpPr txBox="1"/>
          <p:nvPr/>
        </p:nvSpPr>
        <p:spPr>
          <a:xfrm>
            <a:off x="1028520" y="2407680"/>
            <a:ext cx="7940160" cy="2238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15000"/>
              </a:lnSpc>
            </a:pPr>
            <a:r>
              <a:rPr lang="pt-BR" sz="1800" b="0" i="1" u="none" strike="noStrike" dirty="0">
                <a:solidFill>
                  <a:srgbClr val="551577"/>
                </a:solidFill>
                <a:uFillTx/>
                <a:latin typeface="Arial"/>
                <a:ea typeface="DejaVu Sans"/>
              </a:rPr>
              <a:t>Bondoso Deus. Agradeço-te pela vida </a:t>
            </a:r>
            <a:r>
              <a:rPr lang="pt-BR" b="0" i="1" u="none" strike="noStrike" dirty="0">
                <a:solidFill>
                  <a:srgbClr val="551577"/>
                </a:solidFill>
                <a:uFillTx/>
                <a:latin typeface="Arial"/>
                <a:ea typeface="DejaVu Sans"/>
              </a:rPr>
              <a:t>d…. ………………………….……… </a:t>
            </a:r>
            <a:r>
              <a:rPr lang="pt-BR" sz="1800" b="0" i="1" u="none" strike="noStrike" dirty="0">
                <a:solidFill>
                  <a:srgbClr val="551577"/>
                </a:solidFill>
                <a:uFillTx/>
                <a:latin typeface="Arial"/>
                <a:ea typeface="DejaVu Sans"/>
              </a:rPr>
              <a:t>.</a:t>
            </a:r>
            <a:endParaRPr lang="pt-BR" sz="18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t-BR" sz="1800" b="0" i="1" u="none" strike="noStrike" dirty="0">
                <a:solidFill>
                  <a:srgbClr val="551577"/>
                </a:solidFill>
                <a:uFillTx/>
                <a:latin typeface="Arial"/>
                <a:ea typeface="DejaVu Sans"/>
              </a:rPr>
              <a:t>Agradeço-te porque, pelo batismo, tu chamaste essa criança para ser tua filha e fazer parte da tua Igreja. Protege-a de todos os males, anima sua família na tarefa de cuidar dela e ensiná-la, fortalece a fé. </a:t>
            </a:r>
            <a:endParaRPr lang="pt-BR" sz="18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t-BR" sz="1800" b="0" i="1" u="none" strike="noStrike" dirty="0">
                <a:solidFill>
                  <a:srgbClr val="551577"/>
                </a:solidFill>
                <a:uFillTx/>
                <a:latin typeface="Arial"/>
                <a:ea typeface="DejaVu Sans"/>
              </a:rPr>
              <a:t>Por Jesus Cristo, amém.</a:t>
            </a:r>
            <a:endParaRPr lang="pt-BR" sz="18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endParaRPr lang="pt-BR" sz="16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endParaRPr lang="pt-BR" sz="16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r>
              <a:rPr lang="pt-BR" sz="1600" b="0" u="none" strike="noStrike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Agradecemos imensamente a sua disposição. </a:t>
            </a:r>
            <a:endParaRPr lang="pt-BR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4" name="CaixaDeTexto 103"/>
          <p:cNvSpPr txBox="1"/>
          <p:nvPr/>
        </p:nvSpPr>
        <p:spPr>
          <a:xfrm>
            <a:off x="1028880" y="790560"/>
            <a:ext cx="7779960" cy="1218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pt-BR" sz="16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rPr>
              <a:t>Orar é uma forma de se comunicar com Deus. A oração não se limita ao culto, mas pode ser feita em qualquer hora e lugar, em voz alta ou em silêncio. O essencial é que ela seja feita com confiança e sinceridade. </a:t>
            </a:r>
            <a:endParaRPr lang="pt-BR" sz="16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endParaRPr lang="pt-BR" sz="16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r>
              <a:rPr lang="pt-BR" sz="16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rPr>
              <a:t>Você pode formular sua oração ou utilizar a sugestão abaixo:</a:t>
            </a:r>
            <a:endParaRPr lang="pt-BR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5" name="CaixaDeTexto 104"/>
          <p:cNvSpPr txBox="1"/>
          <p:nvPr/>
        </p:nvSpPr>
        <p:spPr>
          <a:xfrm>
            <a:off x="3255120" y="4945320"/>
            <a:ext cx="3066840" cy="316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/>
            <a:r>
              <a:rPr lang="pt-BR" sz="16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rPr>
              <a:t> Conselho Missão Criança</a:t>
            </a:r>
            <a:endParaRPr lang="pt-BR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9"/>
          <p:cNvSpPr/>
          <p:nvPr/>
        </p:nvSpPr>
        <p:spPr>
          <a:xfrm>
            <a:off x="4392360" y="2016360"/>
            <a:ext cx="4750560" cy="501840"/>
          </a:xfrm>
          <a:prstGeom prst="rect">
            <a:avLst/>
          </a:prstGeom>
          <a:noFill/>
          <a:ln w="3816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t-BR" sz="1600" b="1" u="none" strike="noStrike">
                <a:solidFill>
                  <a:srgbClr val="000000"/>
                </a:solidFill>
                <a:uFillTx/>
                <a:latin typeface="Arial"/>
                <a:ea typeface="DejaVu Sans"/>
              </a:rPr>
              <a:t>Prezado padrinho de oração!</a:t>
            </a:r>
            <a:endParaRPr lang="pt-BR" sz="1600" b="1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7" name="CustomShape 10"/>
          <p:cNvSpPr/>
          <p:nvPr/>
        </p:nvSpPr>
        <p:spPr>
          <a:xfrm>
            <a:off x="4385160" y="783720"/>
            <a:ext cx="4806360" cy="501840"/>
          </a:xfrm>
          <a:prstGeom prst="rect">
            <a:avLst/>
          </a:prstGeom>
          <a:noFill/>
          <a:ln w="3816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t-BR" sz="1500" b="0" i="1" u="none" strike="noStrike">
                <a:solidFill>
                  <a:srgbClr val="42B0FF"/>
                </a:solidFill>
                <a:uFillTx/>
                <a:latin typeface="Arial"/>
                <a:ea typeface="DejaVu Sans"/>
              </a:rPr>
              <a:t>“Em todas as orações peçam a Deus o que vocês precisam e orem sempre com o coração agradecido.” </a:t>
            </a:r>
            <a:endParaRPr lang="pt-BR" sz="1500" b="0" i="1" u="none" strike="noStrike">
              <a:solidFill>
                <a:srgbClr val="42B0FF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pt-BR" sz="1200" b="0" i="1" u="none" strike="noStrike">
                <a:solidFill>
                  <a:srgbClr val="42B0FF"/>
                </a:solidFill>
                <a:uFillTx/>
                <a:latin typeface="Arial"/>
                <a:ea typeface="DejaVu Sans"/>
              </a:rPr>
              <a:t>Filipenses 4.6</a:t>
            </a:r>
            <a:endParaRPr lang="pt-BR" sz="1200" b="0" i="1" u="none" strike="noStrike">
              <a:solidFill>
                <a:srgbClr val="42B0FF"/>
              </a:solidFill>
              <a:uFillTx/>
              <a:latin typeface="Arial"/>
            </a:endParaRPr>
          </a:p>
        </p:txBody>
      </p:sp>
      <p:pic>
        <p:nvPicPr>
          <p:cNvPr id="108" name="Imagem 107"/>
          <p:cNvPicPr/>
          <p:nvPr/>
        </p:nvPicPr>
        <p:blipFill>
          <a:blip r:embed="rId2"/>
          <a:stretch/>
        </p:blipFill>
        <p:spPr>
          <a:xfrm>
            <a:off x="627120" y="738720"/>
            <a:ext cx="3136320" cy="5304960"/>
          </a:xfrm>
          <a:prstGeom prst="rect">
            <a:avLst/>
          </a:prstGeom>
          <a:ln w="0">
            <a:noFill/>
          </a:ln>
        </p:spPr>
      </p:pic>
      <p:sp>
        <p:nvSpPr>
          <p:cNvPr id="109" name="CustomShape 11"/>
          <p:cNvSpPr/>
          <p:nvPr/>
        </p:nvSpPr>
        <p:spPr>
          <a:xfrm>
            <a:off x="4392360" y="2592360"/>
            <a:ext cx="4812480" cy="1254960"/>
          </a:xfrm>
          <a:prstGeom prst="rect">
            <a:avLst/>
          </a:prstGeom>
          <a:noFill/>
          <a:ln w="3816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t-BR" sz="16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rPr>
              <a:t>A tarefa que você assumiu é muito especial: consiste em orar semanalmente pela criança batizada até ela completar 1 ano de batismo. </a:t>
            </a:r>
            <a:endParaRPr lang="pt-BR" sz="16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pt-BR" sz="16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rPr>
              <a:t>Inclua em sua oração também a família da criança. </a:t>
            </a:r>
            <a:endParaRPr lang="pt-BR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0" name="CustomShape 12"/>
          <p:cNvSpPr/>
          <p:nvPr/>
        </p:nvSpPr>
        <p:spPr>
          <a:xfrm>
            <a:off x="4356000" y="4464000"/>
            <a:ext cx="5182200" cy="1582200"/>
          </a:xfrm>
          <a:prstGeom prst="rect">
            <a:avLst/>
          </a:prstGeom>
          <a:noFill/>
          <a:ln w="3816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 defTabSz="914400">
              <a:lnSpc>
                <a:spcPct val="100000"/>
              </a:lnSpc>
            </a:pPr>
            <a:r>
              <a:rPr lang="pt-BR" sz="16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rPr>
              <a:t>Nome da criança: </a:t>
            </a:r>
            <a:endParaRPr lang="pt-BR" sz="16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lang="pt-BR" sz="16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lang="pt-BR" sz="1600" b="0" u="none" strike="noStrike">
                <a:solidFill>
                  <a:srgbClr val="42B0FF"/>
                </a:solidFill>
                <a:uFillTx/>
                <a:latin typeface="Arial"/>
                <a:ea typeface="DejaVu Sans"/>
              </a:rPr>
              <a:t>...................................................................…</a:t>
            </a:r>
            <a:endParaRPr lang="pt-BR" sz="16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lang="pt-BR" sz="16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rPr>
              <a:t> </a:t>
            </a:r>
            <a:endParaRPr lang="pt-BR" sz="16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lang="pt-BR" sz="16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rPr>
              <a:t>Data do batismo: </a:t>
            </a:r>
            <a:r>
              <a:rPr lang="pt-BR" sz="1600" b="0" u="none" strike="noStrike">
                <a:solidFill>
                  <a:srgbClr val="42B0FF"/>
                </a:solidFill>
                <a:uFillTx/>
                <a:latin typeface="Arial"/>
                <a:ea typeface="DejaVu Sans"/>
              </a:rPr>
              <a:t>.......</a:t>
            </a:r>
            <a:r>
              <a:rPr lang="pt-BR" sz="16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rPr>
              <a:t> /</a:t>
            </a:r>
            <a:r>
              <a:rPr lang="pt-BR" sz="1600" b="0" u="none" strike="noStrike">
                <a:solidFill>
                  <a:srgbClr val="42B0FF"/>
                </a:solidFill>
                <a:uFillTx/>
                <a:latin typeface="Arial"/>
                <a:ea typeface="DejaVu Sans"/>
              </a:rPr>
              <a:t>.........</a:t>
            </a:r>
            <a:r>
              <a:rPr lang="pt-BR" sz="16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rPr>
              <a:t> /</a:t>
            </a:r>
            <a:r>
              <a:rPr lang="pt-BR" sz="1600" b="0" u="none" strike="noStrike">
                <a:solidFill>
                  <a:srgbClr val="42B0FF"/>
                </a:solidFill>
                <a:uFillTx/>
                <a:latin typeface="Arial"/>
                <a:ea typeface="DejaVu Sans"/>
              </a:rPr>
              <a:t>........</a:t>
            </a:r>
            <a:endParaRPr lang="pt-BR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3"/>
          <p:cNvSpPr/>
          <p:nvPr/>
        </p:nvSpPr>
        <p:spPr>
          <a:xfrm>
            <a:off x="1080000" y="5796360"/>
            <a:ext cx="4014000" cy="501840"/>
          </a:xfrm>
          <a:prstGeom prst="rect">
            <a:avLst/>
          </a:prstGeom>
          <a:noFill/>
          <a:ln w="3816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t-BR" sz="16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rPr>
              <a:t>Comunidade </a:t>
            </a:r>
            <a:r>
              <a:rPr lang="pt-BR" sz="1600" b="0" u="none" strike="noStrike">
                <a:solidFill>
                  <a:srgbClr val="42B0FF"/>
                </a:solidFill>
                <a:uFillTx/>
                <a:latin typeface="Arial"/>
                <a:ea typeface="DejaVu Sans"/>
              </a:rPr>
              <a:t>………………………………..</a:t>
            </a:r>
            <a:endParaRPr lang="pt-BR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2" name="CustomShape 14"/>
          <p:cNvSpPr/>
          <p:nvPr/>
        </p:nvSpPr>
        <p:spPr>
          <a:xfrm>
            <a:off x="5112000" y="5796000"/>
            <a:ext cx="4120920" cy="501840"/>
          </a:xfrm>
          <a:prstGeom prst="rect">
            <a:avLst/>
          </a:prstGeom>
          <a:noFill/>
          <a:ln w="3816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r>
              <a:rPr lang="pt-BR" sz="16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rPr>
              <a:t>Sínodo </a:t>
            </a:r>
            <a:r>
              <a:rPr lang="pt-BR" sz="1600" b="0" u="none" strike="noStrike">
                <a:solidFill>
                  <a:srgbClr val="42B0FF"/>
                </a:solidFill>
                <a:uFillTx/>
                <a:latin typeface="Arial"/>
                <a:ea typeface="DejaVu Sans"/>
              </a:rPr>
              <a:t>………………………………..</a:t>
            </a:r>
            <a:endParaRPr lang="pt-BR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3" name="CaixaDeTexto 112"/>
          <p:cNvSpPr txBox="1"/>
          <p:nvPr/>
        </p:nvSpPr>
        <p:spPr>
          <a:xfrm>
            <a:off x="1028520" y="2407680"/>
            <a:ext cx="7940160" cy="22381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15000"/>
              </a:lnSpc>
            </a:pPr>
            <a:r>
              <a:rPr lang="pt-BR" sz="1800" b="0" i="1" u="none" strike="noStrike" dirty="0">
                <a:solidFill>
                  <a:srgbClr val="551577"/>
                </a:solidFill>
                <a:uFillTx/>
                <a:latin typeface="Arial"/>
                <a:ea typeface="DejaVu Sans"/>
              </a:rPr>
              <a:t>Bondoso Deus. Agradeço-te pela vida d</a:t>
            </a:r>
            <a:r>
              <a:rPr lang="pt-BR" b="0" i="1" u="none" strike="noStrike" dirty="0">
                <a:solidFill>
                  <a:srgbClr val="551577"/>
                </a:solidFill>
                <a:uFillTx/>
                <a:latin typeface="Arial"/>
                <a:ea typeface="DejaVu Sans"/>
              </a:rPr>
              <a:t>…. ………………………….……… </a:t>
            </a:r>
            <a:r>
              <a:rPr lang="pt-BR" sz="1800" b="0" i="1" u="none" strike="noStrike" dirty="0">
                <a:solidFill>
                  <a:srgbClr val="551577"/>
                </a:solidFill>
                <a:uFillTx/>
                <a:latin typeface="Arial"/>
                <a:ea typeface="DejaVu Sans"/>
              </a:rPr>
              <a:t>.</a:t>
            </a:r>
            <a:endParaRPr lang="pt-BR" sz="18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t-BR" sz="1800" b="0" i="1" u="none" strike="noStrike" dirty="0">
                <a:solidFill>
                  <a:srgbClr val="551577"/>
                </a:solidFill>
                <a:uFillTx/>
                <a:latin typeface="Arial"/>
                <a:ea typeface="DejaVu Sans"/>
              </a:rPr>
              <a:t>Agradeço-te porque, pelo batismo, tu chamaste essa criança para ser tua filha e fazer parte da tua Igreja. Protege-a de todos os males, anima sua família na tarefa de cuidar dela e ensiná-la, fortalece a fé. </a:t>
            </a:r>
            <a:endParaRPr lang="pt-BR" sz="18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15000"/>
              </a:lnSpc>
            </a:pPr>
            <a:r>
              <a:rPr lang="pt-BR" sz="1800" b="0" i="1" u="none" strike="noStrike" dirty="0">
                <a:solidFill>
                  <a:srgbClr val="551577"/>
                </a:solidFill>
                <a:uFillTx/>
                <a:latin typeface="Arial"/>
                <a:ea typeface="DejaVu Sans"/>
              </a:rPr>
              <a:t>Por Jesus Cristo, amém.</a:t>
            </a:r>
            <a:endParaRPr lang="pt-BR" sz="18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endParaRPr lang="pt-BR" sz="16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endParaRPr lang="pt-BR" sz="16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r>
              <a:rPr lang="pt-BR" sz="1600" b="0" u="none" strike="noStrike" dirty="0">
                <a:solidFill>
                  <a:srgbClr val="000000"/>
                </a:solidFill>
                <a:uFillTx/>
                <a:latin typeface="Arial"/>
                <a:ea typeface="DejaVu Sans"/>
              </a:rPr>
              <a:t>Agradecemos imensamente a sua disposição. </a:t>
            </a:r>
            <a:endParaRPr lang="pt-BR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4" name="CaixaDeTexto 113"/>
          <p:cNvSpPr txBox="1"/>
          <p:nvPr/>
        </p:nvSpPr>
        <p:spPr>
          <a:xfrm>
            <a:off x="1028880" y="790560"/>
            <a:ext cx="7779960" cy="1218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pt-BR" sz="16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rPr>
              <a:t>Orar é uma forma de se comunicar com Deus. A oração não se limita ao culto, mas pode ser feita em qualquer hora e lugar, em voz alta ou em silêncio. O essencial é que ela seja feita com confiança e sinceridade. </a:t>
            </a:r>
            <a:endParaRPr lang="pt-BR" sz="16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endParaRPr lang="pt-BR" sz="1600" b="0" u="none" strike="noStrike">
              <a:solidFill>
                <a:srgbClr val="000000"/>
              </a:solidFill>
              <a:uFillTx/>
              <a:latin typeface="Arial"/>
            </a:endParaRPr>
          </a:p>
          <a:p>
            <a:r>
              <a:rPr lang="pt-BR" sz="16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rPr>
              <a:t>Você pode formular sua oração ou utilizar a sugestão abaixo:</a:t>
            </a:r>
            <a:endParaRPr lang="pt-BR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5" name="CaixaDeTexto 114"/>
          <p:cNvSpPr txBox="1"/>
          <p:nvPr/>
        </p:nvSpPr>
        <p:spPr>
          <a:xfrm>
            <a:off x="3255120" y="4945320"/>
            <a:ext cx="3066840" cy="316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/>
            <a:r>
              <a:rPr lang="pt-BR" sz="1600" b="0" u="none" strike="noStrike">
                <a:solidFill>
                  <a:srgbClr val="000000"/>
                </a:solidFill>
                <a:uFillTx/>
                <a:latin typeface="Arial"/>
                <a:ea typeface="DejaVu Sans"/>
              </a:rPr>
              <a:t> Conselho Missão Criança</a:t>
            </a:r>
            <a:endParaRPr lang="pt-BR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1515</TotalTime>
  <Words>532</Words>
  <Application>Microsoft Office PowerPoint</Application>
  <PresentationFormat>Personalizar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12</vt:i4>
      </vt:variant>
      <vt:variant>
        <vt:lpstr>Títulos de slides</vt:lpstr>
      </vt:variant>
      <vt:variant>
        <vt:i4>5</vt:i4>
      </vt:variant>
    </vt:vector>
  </HeadingPairs>
  <TitlesOfParts>
    <vt:vector size="21" baseType="lpstr">
      <vt:lpstr>Arial</vt:lpstr>
      <vt:lpstr>Arial Unicode MS</vt:lpstr>
      <vt:lpstr>Symbol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Daniela Hack</dc:creator>
  <dc:description/>
  <cp:lastModifiedBy>Daniela Hack</cp:lastModifiedBy>
  <cp:revision>60</cp:revision>
  <dcterms:created xsi:type="dcterms:W3CDTF">2020-03-26T10:44:28Z</dcterms:created>
  <dcterms:modified xsi:type="dcterms:W3CDTF">2024-12-09T13:26:04Z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Personalizar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25</vt:i4>
  </property>
</Properties>
</file>