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1702" r:id="rId2"/>
    <p:sldId id="1301" r:id="rId3"/>
    <p:sldId id="1709" r:id="rId4"/>
    <p:sldId id="1710" r:id="rId5"/>
    <p:sldId id="1699" r:id="rId6"/>
    <p:sldId id="1703" r:id="rId7"/>
    <p:sldId id="1711" r:id="rId8"/>
    <p:sldId id="1712" r:id="rId9"/>
    <p:sldId id="1685" r:id="rId10"/>
    <p:sldId id="1724" r:id="rId11"/>
    <p:sldId id="1723" r:id="rId12"/>
    <p:sldId id="1387" r:id="rId13"/>
    <p:sldId id="1603" r:id="rId14"/>
    <p:sldId id="1717" r:id="rId15"/>
    <p:sldId id="1604" r:id="rId16"/>
    <p:sldId id="1605" r:id="rId17"/>
    <p:sldId id="1530" r:id="rId18"/>
    <p:sldId id="1635" r:id="rId19"/>
    <p:sldId id="379" r:id="rId20"/>
    <p:sldId id="1540" r:id="rId21"/>
    <p:sldId id="1718" r:id="rId22"/>
    <p:sldId id="1666" r:id="rId23"/>
    <p:sldId id="1663" r:id="rId24"/>
    <p:sldId id="1696" r:id="rId25"/>
    <p:sldId id="1637" r:id="rId26"/>
    <p:sldId id="1719" r:id="rId27"/>
    <p:sldId id="1720" r:id="rId28"/>
    <p:sldId id="1694" r:id="rId29"/>
    <p:sldId id="1622" r:id="rId30"/>
    <p:sldId id="1713" r:id="rId31"/>
    <p:sldId id="1714" r:id="rId32"/>
    <p:sldId id="1715" r:id="rId33"/>
    <p:sldId id="1716" r:id="rId34"/>
    <p:sldId id="1625" r:id="rId35"/>
    <p:sldId id="1046" r:id="rId36"/>
    <p:sldId id="1103" r:id="rId37"/>
    <p:sldId id="1560" r:id="rId38"/>
    <p:sldId id="801" r:id="rId39"/>
    <p:sldId id="1539" r:id="rId40"/>
    <p:sldId id="1721" r:id="rId41"/>
    <p:sldId id="1722" r:id="rId42"/>
    <p:sldId id="1708" r:id="rId43"/>
    <p:sldId id="1670" r:id="rId44"/>
    <p:sldId id="1305" r:id="rId45"/>
    <p:sldId id="1543" r:id="rId46"/>
    <p:sldId id="1706" r:id="rId47"/>
    <p:sldId id="1725" r:id="rId48"/>
    <p:sldId id="1726" r:id="rId49"/>
    <p:sldId id="1248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1C025E"/>
    <a:srgbClr val="003300"/>
    <a:srgbClr val="003366"/>
    <a:srgbClr val="5F2C09"/>
    <a:srgbClr val="5597D3"/>
    <a:srgbClr val="990000"/>
    <a:srgbClr val="74021A"/>
    <a:srgbClr val="84B4E0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4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93500-EBC2-4148-8303-A18D73150D78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02042-BF8F-4960-9C7C-5FBF2F810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33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8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98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18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48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34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90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26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66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66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64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10FA-A054-4D28-97A1-35A95814C651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41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8" y="0"/>
            <a:ext cx="11388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" y="345087"/>
            <a:ext cx="11923948" cy="579266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45055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ASSIM COMO A CORSA!</a:t>
            </a:r>
            <a:endParaRPr lang="pt-BR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74926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solidFill>
                  <a:srgbClr val="5F2C09"/>
                </a:solidFill>
                <a:latin typeface="Impact" panose="020B0806030902050204" pitchFamily="34" charset="0"/>
              </a:rPr>
              <a:t>ASSIM COMO UMA </a:t>
            </a:r>
            <a:r>
              <a:rPr lang="pt-BR" sz="7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CORSA</a:t>
            </a:r>
            <a:r>
              <a:rPr lang="pt-BR" sz="48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pt-BR" sz="60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SUSPIRA PELAS ÁGUAS, </a:t>
            </a:r>
          </a:p>
          <a:p>
            <a:pPr algn="ctr"/>
            <a:r>
              <a:rPr lang="pt-BR" sz="4000" dirty="0" smtClean="0">
                <a:solidFill>
                  <a:srgbClr val="5F2C09"/>
                </a:solidFill>
                <a:latin typeface="Impact" panose="020B0806030902050204" pitchFamily="34" charset="0"/>
              </a:rPr>
              <a:t>POR TI</a:t>
            </a:r>
            <a:r>
              <a:rPr lang="pt-BR" sz="4000" dirty="0" smtClean="0">
                <a:solidFill>
                  <a:srgbClr val="5F2C09"/>
                </a:solidFill>
                <a:latin typeface="Impact" panose="020B0806030902050204" pitchFamily="34" charset="0"/>
              </a:rPr>
              <a:t> </a:t>
            </a:r>
            <a:r>
              <a:rPr lang="pt-BR" sz="4000" dirty="0" smtClean="0">
                <a:solidFill>
                  <a:srgbClr val="5F2C09"/>
                </a:solidFill>
                <a:latin typeface="Impact" panose="020B0806030902050204" pitchFamily="34" charset="0"/>
              </a:rPr>
              <a:t>SUSPIRA MINH’ALMA, </a:t>
            </a:r>
          </a:p>
          <a:p>
            <a:pPr algn="ctr"/>
            <a:r>
              <a:rPr lang="pt-BR" sz="6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ESPÍRITO DE DEUS.</a:t>
            </a:r>
          </a:p>
          <a:p>
            <a:pPr algn="ctr"/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OH, OH, </a:t>
            </a:r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ENCHE-ME</a:t>
            </a:r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 ESPÍRITO...</a:t>
            </a:r>
          </a:p>
          <a:p>
            <a:pPr algn="ctr"/>
            <a:r>
              <a:rPr lang="pt-BR" sz="5400" dirty="0" smtClean="0">
                <a:solidFill>
                  <a:srgbClr val="1C025E"/>
                </a:solidFill>
                <a:latin typeface="Impact" panose="020B0806030902050204" pitchFamily="34" charset="0"/>
              </a:rPr>
              <a:t>OH, ENCHE-ME </a:t>
            </a:r>
            <a:r>
              <a:rPr lang="pt-BR" sz="6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ESPÍRITO</a:t>
            </a:r>
            <a:r>
              <a:rPr lang="pt-BR" sz="48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... </a:t>
            </a:r>
          </a:p>
          <a:p>
            <a:pPr algn="ctr"/>
            <a:r>
              <a:rPr lang="pt-BR" sz="4000" dirty="0" smtClean="0">
                <a:solidFill>
                  <a:srgbClr val="5F2C09"/>
                </a:solidFill>
                <a:latin typeface="Impact" panose="020B0806030902050204" pitchFamily="34" charset="0"/>
              </a:rPr>
              <a:t>OH, ENCHE-ME ESPÍRITO DE DEUS!!!</a:t>
            </a:r>
            <a:endParaRPr lang="pt-BR" sz="4000" b="0" i="0" dirty="0">
              <a:solidFill>
                <a:srgbClr val="5F2C09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88036" y="3105702"/>
            <a:ext cx="5351801" cy="6785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62219" y="3105703"/>
            <a:ext cx="5351801" cy="6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4709166"/>
            <a:ext cx="12192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6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1ª LEITURA BÍBLICA: SALMO</a:t>
            </a:r>
            <a:r>
              <a:rPr lang="pt-BR" sz="6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122, </a:t>
            </a:r>
            <a:endParaRPr lang="pt-BR" sz="6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6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PALAVRAS </a:t>
            </a:r>
            <a:r>
              <a:rPr lang="pt-BR" sz="6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6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DAVI...</a:t>
            </a:r>
            <a:endParaRPr lang="pt-BR" sz="6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72932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ALEGREI-ME QUANDO ME DISSERAM: </a:t>
            </a:r>
            <a:endParaRPr lang="pt-BR" sz="5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À CASA DO SENHOR</a:t>
            </a: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>
              <a:spcAft>
                <a:spcPts val="0"/>
              </a:spcAft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AGORA ESTAMOS AQUI, </a:t>
            </a:r>
            <a:endParaRPr lang="pt-BR" sz="5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JUNTO ÀS SUAS PORTAS, Ó JERUSALÉM</a:t>
            </a:r>
            <a:r>
              <a:rPr lang="pt-BR" sz="54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JERUSALÉM É CIDADE BEM CONSTRUÍDA, </a:t>
            </a:r>
            <a:endParaRPr lang="pt-BR" sz="5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MUROS FIRMES E COMPACTOS.</a:t>
            </a:r>
            <a:endParaRPr lang="pt-BR" sz="5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47880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O POVO DO SENHOR, EM CONJUNTO,</a:t>
            </a:r>
            <a:endParaRPr lang="pt-BR" sz="5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SEGUE NESTA DIREÇÃO</a:t>
            </a:r>
            <a:r>
              <a:rPr lang="pt-BR" sz="54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pt-B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CHEGAM PARA DAR GRAÇAS AO SENHOR, </a:t>
            </a:r>
            <a:endParaRPr lang="pt-BR" sz="5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CONFORME A LEI REQUER</a:t>
            </a: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pt-B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 SE PRONUNCIAM JULGAMENTOS, </a:t>
            </a:r>
            <a:endParaRPr lang="pt-BR" sz="5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TRONOS DA DINASTIA DE DAVI.</a:t>
            </a:r>
            <a:endParaRPr lang="pt-BR" sz="5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682" y="686886"/>
            <a:ext cx="1219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OREM PELA PAZ DE JERUSALÉM. </a:t>
            </a:r>
            <a:endParaRPr lang="pt-BR" sz="5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SEJAM PRÓSPEROS TODOS </a:t>
            </a:r>
            <a:endParaRPr lang="pt-BR" sz="54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AMAM A CIDADE</a:t>
            </a: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HAJA PAZ DENTRO </a:t>
            </a:r>
            <a:endParaRPr lang="pt-BR" sz="5400" dirty="0" smtClean="0">
              <a:solidFill>
                <a:srgbClr val="FFFF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SEUS MUROS </a:t>
            </a:r>
            <a:r>
              <a:rPr lang="pt-BR" sz="54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PROSPERIDADE </a:t>
            </a:r>
            <a:endParaRPr lang="pt-BR" sz="5400" dirty="0" smtClean="0">
              <a:solidFill>
                <a:srgbClr val="FFFF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SEUS PALÁCIOS.</a:t>
            </a:r>
            <a:endParaRPr lang="pt-BR" sz="5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98579"/>
            <a:ext cx="1219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FAVOR DE MINHA FAMÍLIA </a:t>
            </a:r>
            <a:endParaRPr lang="pt-BR" sz="54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MEUS </a:t>
            </a: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AMIGOS,</a:t>
            </a:r>
            <a:r>
              <a:rPr lang="pt-BR" sz="5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ORO </a:t>
            </a: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QUE </a:t>
            </a:r>
            <a:endParaRPr lang="pt-BR" sz="54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</a:t>
            </a:r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TENHA PAZ, Ó JERUSALÉM</a:t>
            </a: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FAVOR DA CASA DO SENHOR, </a:t>
            </a:r>
            <a:endParaRPr lang="pt-BR" sz="5400" dirty="0" smtClean="0">
              <a:solidFill>
                <a:srgbClr val="FFFF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4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 </a:t>
            </a: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DEUS, </a:t>
            </a:r>
            <a:r>
              <a:rPr lang="pt-BR" sz="54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BUSCAREI </a:t>
            </a:r>
            <a:r>
              <a:rPr lang="pt-BR" sz="54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SEU BEM.</a:t>
            </a:r>
            <a:endParaRPr lang="pt-BR" sz="5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19" y="4856510"/>
            <a:ext cx="7044130" cy="12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3908" y="5084000"/>
            <a:ext cx="7478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CONFIS</a:t>
            </a:r>
            <a:r>
              <a:rPr lang="pt-BR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</a:t>
            </a:r>
            <a:r>
              <a:rPr lang="pt-BR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ÃO</a:t>
            </a:r>
          </a:p>
        </p:txBody>
      </p:sp>
    </p:spTree>
    <p:extLst>
      <p:ext uri="{BB962C8B-B14F-4D97-AF65-F5344CB8AC3E}">
        <p14:creationId xmlns:p14="http://schemas.microsoft.com/office/powerpoint/2010/main" val="9249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86111" y="712651"/>
            <a:ext cx="1098570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LEMA DA SEMANA</a:t>
            </a:r>
            <a:r>
              <a:rPr lang="pt-BR" sz="54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:</a:t>
            </a:r>
          </a:p>
          <a:p>
            <a:pPr algn="ctr"/>
            <a:r>
              <a:rPr lang="pt-BR" sz="6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ALEGREM-SE SEMPRE NO SENHOR.</a:t>
            </a:r>
          </a:p>
          <a:p>
            <a:pPr algn="ctr"/>
            <a:r>
              <a:rPr lang="pt-BR" sz="6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REAFIRMO: ALEGREM-SE!!!</a:t>
            </a:r>
          </a:p>
          <a:p>
            <a:pPr algn="ctr"/>
            <a:r>
              <a:rPr lang="pt-BR" sz="5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 FILIPENSES 4.4 -</a:t>
            </a:r>
            <a:endParaRPr lang="pt-BR" sz="5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146" name="Picture 2" descr="Baixar 158 Margaridas Graphics - Envato Ele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0"/>
          <a:stretch/>
        </p:blipFill>
        <p:spPr bwMode="auto">
          <a:xfrm>
            <a:off x="0" y="5109749"/>
            <a:ext cx="4124325" cy="17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ixar 158 Margaridas Graphics - Envato Ele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0"/>
          <a:stretch/>
        </p:blipFill>
        <p:spPr bwMode="auto">
          <a:xfrm>
            <a:off x="4124325" y="5109749"/>
            <a:ext cx="4124325" cy="17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ixar 158 Margaridas Graphics - Envato Ele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0"/>
          <a:stretch/>
        </p:blipFill>
        <p:spPr bwMode="auto">
          <a:xfrm>
            <a:off x="8067675" y="5109748"/>
            <a:ext cx="4124325" cy="177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15" y="0"/>
            <a:ext cx="6805152" cy="680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50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" y="345087"/>
            <a:ext cx="11923948" cy="579266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45055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ESTAMOS AQUI SENHOR!</a:t>
            </a:r>
            <a:endParaRPr lang="pt-BR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8906005" y="5047989"/>
            <a:ext cx="2442576" cy="14530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>
                <a:latin typeface="Impact" panose="020B0806030902050204" pitchFamily="34" charset="0"/>
              </a:rPr>
              <a:t>333</a:t>
            </a:r>
            <a:endParaRPr lang="pt-BR" sz="6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" y="345087"/>
            <a:ext cx="11923948" cy="579266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45055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VEM, VEM, VEM!</a:t>
            </a:r>
            <a:endParaRPr lang="pt-BR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95429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solidFill>
                  <a:srgbClr val="006666"/>
                </a:solidFill>
                <a:latin typeface="Impact" panose="020B0806030902050204" pitchFamily="34" charset="0"/>
              </a:rPr>
              <a:t>/: VEM, VEM, VEM, ESPÍRITO SANTO.</a:t>
            </a:r>
          </a:p>
          <a:p>
            <a:pPr algn="ctr"/>
            <a:r>
              <a:rPr lang="pt-BR" sz="5400" dirty="0" smtClean="0">
                <a:solidFill>
                  <a:srgbClr val="006666"/>
                </a:solidFill>
                <a:latin typeface="Impact" panose="020B0806030902050204" pitchFamily="34" charset="0"/>
              </a:rPr>
              <a:t>TRANSFORMA A MINHA VIDA. </a:t>
            </a:r>
          </a:p>
          <a:p>
            <a:pPr algn="ctr"/>
            <a:r>
              <a:rPr lang="pt-BR" sz="5400" dirty="0" smtClean="0">
                <a:solidFill>
                  <a:srgbClr val="006666"/>
                </a:solidFill>
                <a:latin typeface="Impact" panose="020B0806030902050204" pitchFamily="34" charset="0"/>
              </a:rPr>
              <a:t>QUERO RENASCER!!! :/</a:t>
            </a:r>
            <a:br>
              <a:rPr lang="pt-BR" sz="5400" dirty="0" smtClean="0">
                <a:solidFill>
                  <a:srgbClr val="006666"/>
                </a:solidFill>
                <a:latin typeface="Impact" panose="020B0806030902050204" pitchFamily="34" charset="0"/>
              </a:rPr>
            </a:br>
            <a:r>
              <a:rPr lang="pt-BR" sz="5400" dirty="0" smtClean="0">
                <a:solidFill>
                  <a:srgbClr val="006666"/>
                </a:solidFill>
                <a:latin typeface="Impact" panose="020B0806030902050204" pitchFamily="34" charset="0"/>
              </a:rPr>
              <a:t>QUERO ABANDONAR-ME </a:t>
            </a:r>
            <a:r>
              <a:rPr lang="pt-BR" sz="5400" dirty="0" smtClean="0">
                <a:solidFill>
                  <a:srgbClr val="006666"/>
                </a:solidFill>
                <a:latin typeface="Impact" panose="020B0806030902050204" pitchFamily="34" charset="0"/>
              </a:rPr>
              <a:t>NO </a:t>
            </a:r>
            <a:r>
              <a:rPr lang="pt-BR" sz="5400" dirty="0" smtClean="0">
                <a:solidFill>
                  <a:srgbClr val="006666"/>
                </a:solidFill>
                <a:latin typeface="Impact" panose="020B0806030902050204" pitchFamily="34" charset="0"/>
              </a:rPr>
              <a:t>SEU AMOR,</a:t>
            </a:r>
          </a:p>
          <a:p>
            <a:pPr algn="ctr"/>
            <a:r>
              <a:rPr lang="pt-BR" sz="5400" dirty="0" smtClean="0">
                <a:solidFill>
                  <a:srgbClr val="006666"/>
                </a:solidFill>
                <a:latin typeface="Impact" panose="020B0806030902050204" pitchFamily="34" charset="0"/>
              </a:rPr>
              <a:t>ENCHARCAR-ME EM SEUS RIOS, SENHOR.</a:t>
            </a:r>
          </a:p>
          <a:p>
            <a:pPr algn="ctr"/>
            <a:r>
              <a:rPr lang="pt-BR" sz="5400" dirty="0" smtClean="0">
                <a:solidFill>
                  <a:srgbClr val="006666"/>
                </a:solidFill>
                <a:latin typeface="Impact" panose="020B0806030902050204" pitchFamily="34" charset="0"/>
              </a:rPr>
              <a:t>DERRUBAR AS BARREIRAS</a:t>
            </a:r>
          </a:p>
          <a:p>
            <a:pPr algn="ctr"/>
            <a:r>
              <a:rPr lang="pt-BR" sz="5400" dirty="0" smtClean="0">
                <a:solidFill>
                  <a:srgbClr val="006666"/>
                </a:solidFill>
                <a:latin typeface="Impact" panose="020B0806030902050204" pitchFamily="34" charset="0"/>
              </a:rPr>
              <a:t>EM MEU CORAÇÃO.</a:t>
            </a:r>
            <a:endParaRPr lang="pt-BR" sz="5400" dirty="0">
              <a:solidFill>
                <a:srgbClr val="006666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nhuma descrição de foto disponí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" y="345087"/>
            <a:ext cx="11923948" cy="579266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45055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TUA PALAVRA!</a:t>
            </a:r>
            <a:endParaRPr lang="pt-BR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8918531" y="5022937"/>
            <a:ext cx="2442576" cy="14530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>
                <a:latin typeface="Impact" panose="020B0806030902050204" pitchFamily="34" charset="0"/>
              </a:rPr>
              <a:t>380</a:t>
            </a:r>
            <a:endParaRPr lang="pt-BR" sz="6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0060" y="233095"/>
            <a:ext cx="1131935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800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TUA PALAVRA (3X) SENHOR.</a:t>
            </a:r>
          </a:p>
          <a:p>
            <a:pPr algn="ctr">
              <a:spcAft>
                <a:spcPts val="0"/>
              </a:spcAft>
            </a:pPr>
            <a:r>
              <a:rPr lang="pt-BR" sz="4800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TUA PALAVRA (3X) É AMOR.</a:t>
            </a:r>
          </a:p>
          <a:p>
            <a:pPr algn="ctr">
              <a:spcAft>
                <a:spcPts val="0"/>
              </a:spcAft>
            </a:pPr>
            <a:r>
              <a:rPr lang="pt-BR" sz="14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TUA PALAVRA É SEMENTE E TU ÉS </a:t>
            </a:r>
          </a:p>
          <a:p>
            <a:pPr algn="ctr">
              <a:spcAft>
                <a:spcPts val="0"/>
              </a:spcAft>
            </a:pPr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SEMEADOR. O MEU CORAÇÃO É A TERRA </a:t>
            </a:r>
          </a:p>
          <a:p>
            <a:pPr algn="ctr">
              <a:spcAft>
                <a:spcPts val="0"/>
              </a:spcAft>
            </a:pPr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TU SEMEASTE, SENHOR.</a:t>
            </a:r>
          </a:p>
          <a:p>
            <a:pPr algn="ctr">
              <a:spcAft>
                <a:spcPts val="0"/>
              </a:spcAft>
            </a:pPr>
            <a:r>
              <a:rPr lang="pt-BR" sz="14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BR" sz="4800" dirty="0" smtClean="0">
                <a:solidFill>
                  <a:srgbClr val="7402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MEDITANDO </a:t>
            </a:r>
            <a:r>
              <a:rPr lang="pt-BR" sz="4800" dirty="0" smtClean="0">
                <a:solidFill>
                  <a:srgbClr val="7402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pt-BR" sz="4800" dirty="0">
                <a:solidFill>
                  <a:srgbClr val="7402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4800" dirty="0" smtClean="0">
                <a:solidFill>
                  <a:srgbClr val="7402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800" dirty="0" smtClean="0">
                <a:solidFill>
                  <a:srgbClr val="7402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CERTO DIA, </a:t>
            </a:r>
          </a:p>
          <a:p>
            <a:pPr algn="ctr">
              <a:spcAft>
                <a:spcPts val="0"/>
              </a:spcAft>
            </a:pPr>
            <a:r>
              <a:rPr lang="pt-BR" sz="4800" dirty="0" smtClean="0">
                <a:solidFill>
                  <a:srgbClr val="7402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TUA PALAVRA, SENHOR. SENTI QUE DO ALTO </a:t>
            </a:r>
          </a:p>
          <a:p>
            <a:pPr algn="ctr">
              <a:spcAft>
                <a:spcPts val="0"/>
              </a:spcAft>
            </a:pPr>
            <a:r>
              <a:rPr lang="pt-BR" sz="4800" dirty="0" smtClean="0">
                <a:solidFill>
                  <a:srgbClr val="7402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DESCIA A FORÇA DO CONSOLADOR.</a:t>
            </a:r>
            <a:endParaRPr lang="pt-BR" sz="4800" dirty="0">
              <a:solidFill>
                <a:srgbClr val="74021A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4684114"/>
            <a:ext cx="12192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6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2ª LEITURA BÍBLICA: LUCAS </a:t>
            </a:r>
            <a:r>
              <a:rPr lang="pt-BR" sz="6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10.38-42, </a:t>
            </a:r>
          </a:p>
          <a:p>
            <a:pPr algn="ctr">
              <a:spcAft>
                <a:spcPts val="0"/>
              </a:spcAft>
            </a:pPr>
            <a:r>
              <a:rPr lang="pt-BR" sz="6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VISITA MARTA E MARIA.</a:t>
            </a:r>
            <a:endParaRPr lang="pt-BR" sz="6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0061" y="117693"/>
            <a:ext cx="113569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5400" dirty="0">
                <a:solidFill>
                  <a:srgbClr val="0033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E O</a:t>
            </a:r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pt-BR" sz="5400" dirty="0">
                <a:solidFill>
                  <a:srgbClr val="0033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DISCÍPULOS SEGUIRAM VIAGEM E CHEGARAM AO </a:t>
            </a:r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POVOADO, </a:t>
            </a:r>
            <a:r>
              <a:rPr lang="pt-BR" sz="5400" dirty="0">
                <a:solidFill>
                  <a:srgbClr val="0033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 MARTA OS RECEBEU EM SUA CASA. </a:t>
            </a:r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 IRMÃ, MARIA, SENTOU-SE AOS PÉS DE JESUS E OUVIA O QUE ELE ENSINAVA. </a:t>
            </a:r>
            <a:r>
              <a:rPr lang="pt-BR" sz="5400" dirty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PORÉM, MARTA ESTAVA OCUPADA COM SEUS MUITOS AFAZERES. ENTÃO, ELA FOI ATÉ JESUS E LHE PEDIU: SENHOR! </a:t>
            </a:r>
            <a:endParaRPr lang="pt-BR" sz="5400" dirty="0">
              <a:solidFill>
                <a:srgbClr val="C00000"/>
              </a:solidFill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72813"/>
            <a:ext cx="1219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5100" dirty="0">
                <a:solidFill>
                  <a:srgbClr val="003366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O INCOMODA QUE MINHA IRMÃ FIQUE </a:t>
            </a:r>
            <a:endParaRPr lang="pt-BR" sz="5100" dirty="0" smtClean="0">
              <a:solidFill>
                <a:srgbClr val="003366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100" dirty="0" smtClean="0">
                <a:solidFill>
                  <a:srgbClr val="003366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AÍ </a:t>
            </a:r>
            <a:r>
              <a:rPr lang="pt-BR" sz="5100" dirty="0">
                <a:solidFill>
                  <a:srgbClr val="003366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SENTADA ENQUANTO EU FAÇO TODO O TRABALHO? </a:t>
            </a:r>
            <a:r>
              <a:rPr lang="pt-BR" sz="51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PEÇA </a:t>
            </a:r>
            <a:r>
              <a:rPr lang="pt-BR" sz="51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VENHA ME AJUDAR! </a:t>
            </a:r>
            <a:endParaRPr lang="pt-BR" sz="5100" dirty="0" smtClean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1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</a:t>
            </a:r>
            <a:r>
              <a:rPr lang="pt-BR" sz="51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SENHOR RESPONDEU: MARTA! VOCÊ </a:t>
            </a:r>
            <a:endParaRPr lang="pt-BR" sz="5100" dirty="0" smtClean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1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pt-BR" sz="51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PREOCUPA E SE INQUIETA COM TODOS </a:t>
            </a:r>
            <a:r>
              <a:rPr lang="pt-BR" sz="51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51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DETALHES. </a:t>
            </a:r>
            <a:r>
              <a:rPr lang="pt-BR" sz="5100" dirty="0">
                <a:solidFill>
                  <a:srgbClr val="006666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APENAS UMA COISA É NECESSÁRIA. QUANTO A MARIA, ELA FEZ A ESCOLHA CERTA, </a:t>
            </a:r>
            <a:endParaRPr lang="pt-BR" sz="5100" dirty="0" smtClean="0">
              <a:solidFill>
                <a:srgbClr val="006666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100" dirty="0" smtClean="0">
                <a:solidFill>
                  <a:srgbClr val="006666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5100" dirty="0">
                <a:solidFill>
                  <a:srgbClr val="006666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NINGUÉM TOMARÁ ISSO DELA. </a:t>
            </a:r>
            <a:endParaRPr lang="pt-BR" sz="5100" dirty="0">
              <a:solidFill>
                <a:srgbClr val="006666"/>
              </a:solidFill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ria ou Mart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6" y="0"/>
            <a:ext cx="961401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" y="345087"/>
            <a:ext cx="11923948" cy="579266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45055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PELOS PRADOS E CAMPINAS!</a:t>
            </a:r>
            <a:endParaRPr lang="pt-BR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0581" y="145413"/>
            <a:ext cx="1093104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</a:rPr>
              <a:t> </a:t>
            </a:r>
            <a:r>
              <a:rPr lang="pt-BR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ESTAMOS AQUI, SENHOR.</a:t>
            </a:r>
            <a:br>
              <a:rPr lang="pt-BR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VIEMOS DE TODO LUGAR,</a:t>
            </a:r>
            <a:br>
              <a:rPr lang="pt-BR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TRAZENDO UM POUCO DO QUE SOMOS</a:t>
            </a:r>
            <a:br>
              <a:rPr lang="pt-BR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P'RA NOSSA FÉ PARTILHAR.</a:t>
            </a:r>
          </a:p>
          <a:p>
            <a:r>
              <a:rPr lang="pt-BR" sz="1400" dirty="0" smtClean="0">
                <a:solidFill>
                  <a:schemeClr val="bg1"/>
                </a:solidFill>
                <a:latin typeface="Impact" panose="020B0806030902050204" pitchFamily="34" charset="0"/>
              </a:rPr>
              <a:t/>
            </a:r>
            <a:br>
              <a:rPr lang="pt-BR" sz="14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rgbClr val="003300"/>
                </a:solidFill>
                <a:latin typeface="Impact" panose="020B0806030902050204" pitchFamily="34" charset="0"/>
              </a:rPr>
              <a:t>/: TRAZENDO O NOSSO LOUVOR,</a:t>
            </a:r>
            <a:br>
              <a:rPr lang="pt-BR" sz="5000" dirty="0" smtClean="0">
                <a:solidFill>
                  <a:srgbClr val="003300"/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rgbClr val="003300"/>
                </a:solidFill>
                <a:latin typeface="Impact" panose="020B0806030902050204" pitchFamily="34" charset="0"/>
              </a:rPr>
              <a:t>UM CANTO DE ALEGRIA,</a:t>
            </a:r>
            <a:br>
              <a:rPr lang="pt-BR" sz="5000" dirty="0" smtClean="0">
                <a:solidFill>
                  <a:srgbClr val="003300"/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rgbClr val="003300"/>
                </a:solidFill>
                <a:latin typeface="Impact" panose="020B0806030902050204" pitchFamily="34" charset="0"/>
              </a:rPr>
              <a:t>TRAZENDO A NOSSA VONTADE</a:t>
            </a:r>
            <a:br>
              <a:rPr lang="pt-BR" sz="5000" dirty="0" smtClean="0">
                <a:solidFill>
                  <a:srgbClr val="003300"/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rgbClr val="003300"/>
                </a:solidFill>
                <a:latin typeface="Impact" panose="020B0806030902050204" pitchFamily="34" charset="0"/>
              </a:rPr>
              <a:t>DE VER RAIAR UM NOVO DIA. :/</a:t>
            </a:r>
            <a:endParaRPr lang="pt-BR" sz="5000" dirty="0">
              <a:solidFill>
                <a:srgbClr val="003300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https://purepng.com/public/uploads/large/flowers-kw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53">
            <a:off x="8450851" y="3974410"/>
            <a:ext cx="3561609" cy="24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uspng.com/img-png/flower-png-flower-png-image-17961-127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89">
            <a:off x="83547" y="140865"/>
            <a:ext cx="2656019" cy="31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75989"/>
            <a:ext cx="12192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600" dirty="0" smtClean="0">
                <a:solidFill>
                  <a:srgbClr val="990000"/>
                </a:solidFill>
                <a:latin typeface="Impact" panose="020B0806030902050204" pitchFamily="34" charset="0"/>
              </a:rPr>
              <a:t>PELOS PRADOS E CAMPINAS VERDEJANTES, </a:t>
            </a:r>
          </a:p>
          <a:p>
            <a:pPr algn="ctr"/>
            <a:r>
              <a:rPr lang="pt-BR" sz="4600" dirty="0" smtClean="0">
                <a:solidFill>
                  <a:srgbClr val="990000"/>
                </a:solidFill>
                <a:latin typeface="Impact" panose="020B0806030902050204" pitchFamily="34" charset="0"/>
              </a:rPr>
              <a:t>EU VOU. É O SENHOR QUE ME LEVA A DESCANSAR.</a:t>
            </a:r>
          </a:p>
          <a:p>
            <a:pPr algn="ctr"/>
            <a:r>
              <a:rPr lang="pt-BR" sz="4600" dirty="0" smtClean="0">
                <a:solidFill>
                  <a:srgbClr val="990000"/>
                </a:solidFill>
                <a:latin typeface="Impact" panose="020B0806030902050204" pitchFamily="34" charset="0"/>
              </a:rPr>
              <a:t>JUNTO ÀS FONTES DE ÁGUAS PURAS, </a:t>
            </a:r>
          </a:p>
          <a:p>
            <a:pPr algn="ctr"/>
            <a:r>
              <a:rPr lang="pt-BR" sz="4600" dirty="0" smtClean="0">
                <a:solidFill>
                  <a:srgbClr val="990000"/>
                </a:solidFill>
                <a:latin typeface="Impact" panose="020B0806030902050204" pitchFamily="34" charset="0"/>
              </a:rPr>
              <a:t>REPOUSANTES, EU VOU.</a:t>
            </a:r>
          </a:p>
          <a:p>
            <a:pPr algn="ctr"/>
            <a:r>
              <a:rPr lang="pt-BR" sz="4600" dirty="0" smtClean="0">
                <a:solidFill>
                  <a:srgbClr val="990000"/>
                </a:solidFill>
                <a:latin typeface="Impact" panose="020B0806030902050204" pitchFamily="34" charset="0"/>
              </a:rPr>
              <a:t>MINHAS FORÇAS, O SENHOR VAI ANIMAR.</a:t>
            </a:r>
            <a:br>
              <a:rPr lang="pt-BR" sz="4600" dirty="0" smtClean="0">
                <a:solidFill>
                  <a:srgbClr val="990000"/>
                </a:solidFill>
                <a:latin typeface="Impact" panose="020B0806030902050204" pitchFamily="34" charset="0"/>
              </a:rPr>
            </a:br>
            <a:r>
              <a:rPr lang="pt-BR" sz="4600" dirty="0" smtClean="0">
                <a:solidFill>
                  <a:srgbClr val="990000"/>
                </a:solidFill>
                <a:latin typeface="Impact" panose="020B0806030902050204" pitchFamily="34" charset="0"/>
              </a:rPr>
              <a:t>/: TU ÉS, SENHOR, O MEU PASTOR,</a:t>
            </a:r>
          </a:p>
          <a:p>
            <a:pPr algn="ctr"/>
            <a:r>
              <a:rPr lang="pt-BR" sz="4600" dirty="0" smtClean="0">
                <a:solidFill>
                  <a:srgbClr val="990000"/>
                </a:solidFill>
                <a:latin typeface="Impact" panose="020B0806030902050204" pitchFamily="34" charset="0"/>
              </a:rPr>
              <a:t>POR ISSO NADA EM MINHA VIDA FALTARÁ. :/</a:t>
            </a:r>
            <a:endParaRPr lang="pt-BR" sz="4600" b="0" i="0" dirty="0">
              <a:solidFill>
                <a:srgbClr val="990000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3074" name="Picture 2" descr="https://3.bp.blogspot.com/-LyqAYJntnTo/VR2WVkMT6cI/AAAAAAAAbC0/ydfaXqaSHTM/s1600/flores_png_by_parkjirimtutos-d73phh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47875" y="2204581"/>
            <a:ext cx="8096250" cy="442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75989"/>
            <a:ext cx="12192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600" dirty="0" smtClean="0">
                <a:solidFill>
                  <a:srgbClr val="003300"/>
                </a:solidFill>
                <a:latin typeface="Impact" panose="020B0806030902050204" pitchFamily="34" charset="0"/>
              </a:rPr>
              <a:t>NOS CAMINHOS MAIS SEGUROS, JUNTO D'ELE, </a:t>
            </a:r>
          </a:p>
          <a:p>
            <a:pPr algn="ctr"/>
            <a:r>
              <a:rPr lang="pt-BR" sz="4600" dirty="0" smtClean="0">
                <a:solidFill>
                  <a:srgbClr val="003300"/>
                </a:solidFill>
                <a:latin typeface="Impact" panose="020B0806030902050204" pitchFamily="34" charset="0"/>
              </a:rPr>
              <a:t>EU VOU. E PR’ SEMPRE O SEU NOME EU HONRAREI.</a:t>
            </a:r>
          </a:p>
          <a:p>
            <a:pPr algn="ctr"/>
            <a:r>
              <a:rPr lang="pt-BR" sz="4600" dirty="0" smtClean="0">
                <a:solidFill>
                  <a:srgbClr val="003300"/>
                </a:solidFill>
                <a:latin typeface="Impact" panose="020B0806030902050204" pitchFamily="34" charset="0"/>
              </a:rPr>
              <a:t>SE EU ENCONTRO MIL ABISMOS, </a:t>
            </a:r>
          </a:p>
          <a:p>
            <a:pPr algn="ctr"/>
            <a:r>
              <a:rPr lang="pt-BR" sz="4600" dirty="0" smtClean="0">
                <a:solidFill>
                  <a:srgbClr val="003300"/>
                </a:solidFill>
                <a:latin typeface="Impact" panose="020B0806030902050204" pitchFamily="34" charset="0"/>
              </a:rPr>
              <a:t>NOS CAMINHOS, EU VOU.</a:t>
            </a:r>
          </a:p>
          <a:p>
            <a:pPr algn="ctr"/>
            <a:r>
              <a:rPr lang="pt-BR" sz="4600" dirty="0" smtClean="0">
                <a:solidFill>
                  <a:srgbClr val="003300"/>
                </a:solidFill>
                <a:latin typeface="Impact" panose="020B0806030902050204" pitchFamily="34" charset="0"/>
              </a:rPr>
              <a:t>SEGURANÇA SEMPRE TENHO EM SUAS MÃOS.</a:t>
            </a:r>
            <a:br>
              <a:rPr lang="pt-BR" sz="4600" dirty="0" smtClean="0">
                <a:solidFill>
                  <a:srgbClr val="003300"/>
                </a:solidFill>
                <a:latin typeface="Impact" panose="020B0806030902050204" pitchFamily="34" charset="0"/>
              </a:rPr>
            </a:br>
            <a:r>
              <a:rPr lang="pt-BR" sz="4600" dirty="0" smtClean="0">
                <a:solidFill>
                  <a:srgbClr val="003300"/>
                </a:solidFill>
                <a:latin typeface="Impact" panose="020B0806030902050204" pitchFamily="34" charset="0"/>
              </a:rPr>
              <a:t>/: TU ÉS, SENHOR, O MEU PASTOR,</a:t>
            </a:r>
          </a:p>
          <a:p>
            <a:pPr algn="ctr"/>
            <a:r>
              <a:rPr lang="pt-BR" sz="4600" dirty="0" smtClean="0">
                <a:solidFill>
                  <a:srgbClr val="003300"/>
                </a:solidFill>
                <a:latin typeface="Impact" panose="020B0806030902050204" pitchFamily="34" charset="0"/>
              </a:rPr>
              <a:t>POR ISSO NADA EM MINHA VIDA FALTARÁ. :/</a:t>
            </a:r>
            <a:endParaRPr lang="pt-BR" sz="4600" b="0" i="0" dirty="0">
              <a:solidFill>
                <a:srgbClr val="003300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5122" name="Picture 2" descr="https://1.bp.blogspot.com/-_MyWJFAJdiw/WDmytg6DCMI/AAAAAAADuuw/6qSYvliUNk85uhc9Aw9cCx6vF05Tv-EkwCLcB/s1600/8abff774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830" y="5671898"/>
            <a:ext cx="6501008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75989"/>
            <a:ext cx="12192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AO BANQUETE EM SUA CASA, MUITO ALEGRE, </a:t>
            </a:r>
          </a:p>
          <a:p>
            <a:pPr algn="ctr"/>
            <a:r>
              <a:rPr lang="pt-BR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EU VOU. UM LUGAR EM SUA MESA ME PREPAROU.</a:t>
            </a:r>
          </a:p>
          <a:p>
            <a:pPr algn="ctr"/>
            <a:r>
              <a:rPr lang="pt-BR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ELE UNGE MINHA FRONTE </a:t>
            </a:r>
          </a:p>
          <a:p>
            <a:pPr algn="ctr"/>
            <a:r>
              <a:rPr lang="pt-BR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E ME FAZ SER FELIZ E TRANSBORDA </a:t>
            </a:r>
          </a:p>
          <a:p>
            <a:pPr algn="ctr"/>
            <a:r>
              <a:rPr lang="pt-BR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A MINHA TAÇA EM SEU AMOR.</a:t>
            </a:r>
            <a:br>
              <a:rPr lang="pt-BR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</a:br>
            <a:r>
              <a:rPr lang="pt-BR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/: TU ÉS, SENHOR, O MEU PASTOR,</a:t>
            </a:r>
          </a:p>
          <a:p>
            <a:pPr algn="ctr"/>
            <a:r>
              <a:rPr lang="pt-BR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POR ISSO NADA EM MINHA VIDA FALTARÁ. :/</a:t>
            </a:r>
            <a:endParaRPr lang="pt-BR" sz="4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6146" name="Picture 2" descr="https://gifmaniacos.es/wp-content/uploads/2017/05/flores-preciosas-barra-separador-gifmaniacos.es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2" y="5523525"/>
            <a:ext cx="53625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63879"/>
            <a:ext cx="1219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600" dirty="0" smtClean="0">
                <a:solidFill>
                  <a:srgbClr val="7030A0"/>
                </a:solidFill>
                <a:latin typeface="Impact" panose="020B0806030902050204" pitchFamily="34" charset="0"/>
              </a:rPr>
              <a:t>COM ALEGRIA E ESPERANÇA, CAMINHANDO</a:t>
            </a:r>
          </a:p>
          <a:p>
            <a:pPr algn="ctr"/>
            <a:r>
              <a:rPr lang="pt-BR" sz="4600" dirty="0" smtClean="0">
                <a:solidFill>
                  <a:srgbClr val="7030A0"/>
                </a:solidFill>
                <a:latin typeface="Impact" panose="020B0806030902050204" pitchFamily="34" charset="0"/>
              </a:rPr>
              <a:t>EU VOU</a:t>
            </a:r>
            <a:r>
              <a:rPr lang="pt-BR" sz="4600" dirty="0" smtClean="0">
                <a:solidFill>
                  <a:srgbClr val="7030A0"/>
                </a:solidFill>
                <a:latin typeface="Impact" panose="020B0806030902050204" pitchFamily="34" charset="0"/>
              </a:rPr>
              <a:t>. MINHA VIDA ESTÁ SEMPRE EM SUAS</a:t>
            </a:r>
          </a:p>
          <a:p>
            <a:pPr algn="ctr"/>
            <a:r>
              <a:rPr lang="pt-BR" sz="4600" dirty="0" smtClean="0">
                <a:solidFill>
                  <a:srgbClr val="7030A0"/>
                </a:solidFill>
                <a:latin typeface="Impact" panose="020B0806030902050204" pitchFamily="34" charset="0"/>
              </a:rPr>
              <a:t>MÃOS E, NA CASA DO SENHOR, EU IREI</a:t>
            </a:r>
          </a:p>
          <a:p>
            <a:pPr algn="ctr"/>
            <a:r>
              <a:rPr lang="pt-BR" sz="4600" dirty="0" smtClean="0">
                <a:solidFill>
                  <a:srgbClr val="7030A0"/>
                </a:solidFill>
                <a:latin typeface="Impact" panose="020B0806030902050204" pitchFamily="34" charset="0"/>
              </a:rPr>
              <a:t>HABITAR E ESTE CANTO PARA SEMPRE IREI CANTAR.</a:t>
            </a:r>
            <a:r>
              <a:rPr lang="pt-BR" sz="4600" dirty="0" smtClean="0">
                <a:solidFill>
                  <a:srgbClr val="7030A0"/>
                </a:solidFill>
                <a:latin typeface="Impact" panose="020B0806030902050204" pitchFamily="34" charset="0"/>
              </a:rPr>
              <a:t/>
            </a:r>
            <a:br>
              <a:rPr lang="pt-BR" sz="4600" dirty="0" smtClean="0">
                <a:solidFill>
                  <a:srgbClr val="7030A0"/>
                </a:solidFill>
                <a:latin typeface="Impact" panose="020B0806030902050204" pitchFamily="34" charset="0"/>
              </a:rPr>
            </a:br>
            <a:r>
              <a:rPr lang="pt-BR" sz="4600" dirty="0" smtClean="0">
                <a:solidFill>
                  <a:srgbClr val="7030A0"/>
                </a:solidFill>
                <a:latin typeface="Impact" panose="020B0806030902050204" pitchFamily="34" charset="0"/>
              </a:rPr>
              <a:t>/: TU ÉS, SENHOR, O MEU PASTOR,</a:t>
            </a:r>
          </a:p>
          <a:p>
            <a:pPr algn="ctr"/>
            <a:r>
              <a:rPr lang="pt-BR" sz="4600" dirty="0" smtClean="0">
                <a:solidFill>
                  <a:srgbClr val="7030A0"/>
                </a:solidFill>
                <a:latin typeface="Impact" panose="020B0806030902050204" pitchFamily="34" charset="0"/>
              </a:rPr>
              <a:t>POR ISSO NADA EM MINHA VIDA FALTARÁ. :/</a:t>
            </a:r>
            <a:endParaRPr lang="pt-BR" sz="4600" b="0" i="0" dirty="0">
              <a:solidFill>
                <a:srgbClr val="7030A0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4098" name="Picture 2" descr="http://lh4.ggpht.com/_a-yErnOsyyE/TXPLkkNSIzI/AAAAAAABHxY/2Xpi2QkIGQs/s740/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21" y="5003529"/>
            <a:ext cx="61912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3908" y="5084000"/>
            <a:ext cx="7478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ORAÇÃO FINAL</a:t>
            </a:r>
          </a:p>
        </p:txBody>
      </p:sp>
    </p:spTree>
    <p:extLst>
      <p:ext uri="{BB962C8B-B14F-4D97-AF65-F5344CB8AC3E}">
        <p14:creationId xmlns:p14="http://schemas.microsoft.com/office/powerpoint/2010/main" val="17153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789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PAI NOSSO QUE ESTÁS NOS CÉUS,</a:t>
            </a:r>
            <a:b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SANTIFICADO SEJA O TEU NOME. VENHA O TEU REINO.</a:t>
            </a:r>
            <a:b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SEJA FEITA A TUA VONTADE,</a:t>
            </a:r>
            <a:b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ASSIM NA TERRA COMO NO CÉU.</a:t>
            </a:r>
            <a:b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O PÃO NOSSO DE CADA DIA NOS DÁ HOJE.</a:t>
            </a:r>
            <a:b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E PERDOA AS NOSSAS DÍVIDAS, ASSIM COMO </a:t>
            </a:r>
          </a:p>
          <a:p>
            <a:pPr algn="ctr"/>
            <a: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NÓS TAMBÉM PERDOAMOS AOS NOSSOS DEVEDORES.</a:t>
            </a:r>
            <a:b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E NÃO NOS DEIXES CAIR EM TENTAÇÃO, </a:t>
            </a:r>
          </a:p>
          <a:p>
            <a:pPr algn="ctr"/>
            <a: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MAS LIVRA-NOS DO MAL. POIS TEU É O REINO, </a:t>
            </a:r>
          </a:p>
          <a:p>
            <a:pPr algn="ctr"/>
            <a:r>
              <a:rPr lang="pt-BR" sz="4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O PODER E A GLÓRIA PARA SEMPRE. AMÉM!</a:t>
            </a:r>
            <a:endParaRPr lang="pt-BR" sz="4200" dirty="0">
              <a:solidFill>
                <a:schemeClr val="accent4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91274"/>
            <a:ext cx="1219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PARABÉNS A VOCÊ, PAZ E AMOR JUNTO AOS SEUS.</a:t>
            </a:r>
          </a:p>
          <a:p>
            <a:pPr algn="ctr"/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PARABÉNS A VOCÊ, COM A GRAÇA DE DEUS.</a:t>
            </a:r>
          </a:p>
          <a:p>
            <a:pPr algn="ctr"/>
            <a:endParaRPr lang="pt-BR" sz="1400" dirty="0" smtClean="0">
              <a:solidFill>
                <a:srgbClr val="050505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4800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PARABÉNS A VOCÊ É MINHA ALMA QUE DIZ.</a:t>
            </a:r>
          </a:p>
          <a:p>
            <a:pPr algn="ctr"/>
            <a:r>
              <a:rPr lang="pt-BR" sz="4800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QUE DEUS TE ABENÇOE E TE FAÇA FELIZ.</a:t>
            </a:r>
          </a:p>
          <a:p>
            <a:pPr algn="ctr"/>
            <a:endParaRPr lang="pt-BR" sz="1400" dirty="0" smtClean="0">
              <a:solidFill>
                <a:srgbClr val="050505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48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TENHA TUDO DE BOM QUE A VIDA CONTÉM.</a:t>
            </a:r>
          </a:p>
          <a:p>
            <a:pPr algn="ctr"/>
            <a:r>
              <a:rPr lang="pt-BR" sz="48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TENHA MUITA SAÚDE E AMIGOS TAMBÉM.</a:t>
            </a:r>
            <a:endParaRPr lang="pt-BR" sz="480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54396"/>
            <a:ext cx="7315200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3" b="11598"/>
          <a:stretch/>
        </p:blipFill>
        <p:spPr>
          <a:xfrm>
            <a:off x="-1" y="0"/>
            <a:ext cx="4860099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586619" y="3719454"/>
            <a:ext cx="8584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COMUNIDADE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4190" y="1222869"/>
            <a:ext cx="10083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6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OFERTAS / DÍZIMOS  </a:t>
            </a:r>
          </a:p>
        </p:txBody>
      </p:sp>
    </p:spTree>
    <p:extLst>
      <p:ext uri="{BB962C8B-B14F-4D97-AF65-F5344CB8AC3E}">
        <p14:creationId xmlns:p14="http://schemas.microsoft.com/office/powerpoint/2010/main" val="16027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" y="345087"/>
            <a:ext cx="11923948" cy="579266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45055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OBRIGADO, SENHOR!</a:t>
            </a:r>
            <a:endParaRPr lang="pt-BR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8826" y="220569"/>
            <a:ext cx="1079743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dirty="0" smtClean="0">
                <a:solidFill>
                  <a:srgbClr val="5F2C09"/>
                </a:solidFill>
                <a:latin typeface="Impact" panose="020B0806030902050204" pitchFamily="34" charset="0"/>
              </a:rPr>
              <a:t>ESTAMOS AQUI, SENHOR,</a:t>
            </a:r>
            <a:br>
              <a:rPr lang="pt-BR" sz="5000" dirty="0" smtClean="0">
                <a:solidFill>
                  <a:srgbClr val="5F2C09"/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rgbClr val="5F2C09"/>
                </a:solidFill>
                <a:latin typeface="Impact" panose="020B0806030902050204" pitchFamily="34" charset="0"/>
              </a:rPr>
              <a:t>CERCANDO ESTA MESA COMUM,</a:t>
            </a:r>
            <a:br>
              <a:rPr lang="pt-BR" sz="5000" dirty="0" smtClean="0">
                <a:solidFill>
                  <a:srgbClr val="5F2C09"/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rgbClr val="5F2C09"/>
                </a:solidFill>
                <a:latin typeface="Impact" panose="020B0806030902050204" pitchFamily="34" charset="0"/>
              </a:rPr>
              <a:t>TRAZENDO IDÉIAS DIFERENTES,</a:t>
            </a:r>
            <a:br>
              <a:rPr lang="pt-BR" sz="5000" dirty="0" smtClean="0">
                <a:solidFill>
                  <a:srgbClr val="5F2C09"/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rgbClr val="5F2C09"/>
                </a:solidFill>
                <a:latin typeface="Impact" panose="020B0806030902050204" pitchFamily="34" charset="0"/>
              </a:rPr>
              <a:t>MAS EM CRISTO SOMOS UM.</a:t>
            </a:r>
          </a:p>
          <a:p>
            <a:pPr algn="ctr"/>
            <a:endParaRPr lang="pt-BR" sz="14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r"/>
            <a:r>
              <a:rPr lang="pt-BR" sz="5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/: E QUANDO SAIRMOS DAQUI,</a:t>
            </a:r>
            <a:br>
              <a:rPr lang="pt-BR" sz="5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NÓS VAMOS PARA VOLTAR,</a:t>
            </a:r>
            <a:br>
              <a:rPr lang="pt-BR" sz="5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NA FORÇA </a:t>
            </a:r>
            <a:r>
              <a:rPr lang="pt-BR" sz="5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D</a:t>
            </a:r>
            <a:r>
              <a:rPr lang="pt-BR" sz="5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 </a:t>
            </a:r>
            <a:r>
              <a:rPr lang="pt-BR" sz="5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ESPERANÇA</a:t>
            </a:r>
            <a:br>
              <a:rPr lang="pt-BR" sz="5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pt-BR" sz="5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E NA CORAGEM DE LUTAR. :/</a:t>
            </a:r>
            <a:endParaRPr lang="pt-BR" sz="5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https://purepng.com/public/uploads/large/flowers-3i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9" y="3607496"/>
            <a:ext cx="3383256" cy="27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1kgxvpmMI2U/Taxof4ZcYoI/AAAAAAAABkE/dXEVjGfVeEE/s1600/17cc4abcdae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20" y="220569"/>
            <a:ext cx="2962357" cy="3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8411" y="292873"/>
            <a:ext cx="112984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OBRIGADO, SENHOR, PORQUE ÉS MEU AMIGO.</a:t>
            </a:r>
            <a:b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PORQUE SEMPRE COMIGO, TU ESTÁS A FALAR.</a:t>
            </a:r>
          </a:p>
          <a:p>
            <a:pPr algn="ctr"/>
            <a:r>
              <a:rPr lang="pt-BR" sz="4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NO PERFUME DAS FLORES, </a:t>
            </a:r>
            <a:r>
              <a:rPr lang="pt-BR" sz="4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NA HARMONIA </a:t>
            </a:r>
            <a:r>
              <a:rPr lang="pt-BR" sz="4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DAS CORES</a:t>
            </a:r>
            <a:br>
              <a:rPr lang="pt-BR" sz="4200" dirty="0" smtClean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E, NO MAR QUE MURMURA, </a:t>
            </a:r>
            <a:r>
              <a:rPr lang="pt-BR" sz="4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O TEU </a:t>
            </a:r>
            <a:r>
              <a:rPr lang="pt-BR" sz="4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NOME A </a:t>
            </a:r>
            <a:r>
              <a:rPr lang="pt-BR" sz="4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ORAR</a:t>
            </a:r>
            <a:r>
              <a:rPr lang="pt-BR" sz="4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.</a:t>
            </a:r>
          </a:p>
          <a:p>
            <a:pPr algn="ctr"/>
            <a:r>
              <a:rPr lang="pt-BR" sz="42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ESCONDIDO TU ESTÁS NO VERDE DAS FLORESTAS,</a:t>
            </a:r>
            <a:br>
              <a:rPr lang="pt-BR" sz="42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NAS AVES EM FESTA, NO SOL A BRILHAR,</a:t>
            </a:r>
          </a:p>
          <a:p>
            <a:pPr algn="ctr"/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NA SOMBRA QUE </a:t>
            </a:r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ABRIGA, NA </a:t>
            </a:r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BRISA AMIGA,</a:t>
            </a:r>
            <a:b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NA FONTE QUE CORRE LIGEIRA A CANTAR.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14" y="5721849"/>
            <a:ext cx="6814159" cy="7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61908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200" dirty="0">
                <a:solidFill>
                  <a:srgbClr val="1C025E"/>
                </a:solidFill>
                <a:latin typeface="Impact" panose="020B0806030902050204" pitchFamily="34" charset="0"/>
              </a:rPr>
              <a:t>TE AGRADEÇO AINDA, PORQUE NA ALEGRIA...</a:t>
            </a:r>
            <a:br>
              <a:rPr lang="pt-BR" sz="4200" dirty="0">
                <a:solidFill>
                  <a:srgbClr val="1C025E"/>
                </a:solidFill>
                <a:latin typeface="Impact" panose="020B0806030902050204" pitchFamily="34" charset="0"/>
              </a:rPr>
            </a:br>
            <a:r>
              <a:rPr lang="pt-BR" sz="4200" dirty="0">
                <a:solidFill>
                  <a:srgbClr val="1C025E"/>
                </a:solidFill>
                <a:latin typeface="Impact" panose="020B0806030902050204" pitchFamily="34" charset="0"/>
              </a:rPr>
              <a:t>OU NA DOR DE CADA DIA POSSO TE ENCONTRAR</a:t>
            </a:r>
            <a:r>
              <a:rPr lang="pt-BR" sz="4200" dirty="0" smtClean="0">
                <a:solidFill>
                  <a:srgbClr val="1C025E"/>
                </a:solidFill>
                <a:latin typeface="Impact" panose="020B0806030902050204" pitchFamily="34" charset="0"/>
              </a:rPr>
              <a:t>.</a:t>
            </a:r>
          </a:p>
          <a:p>
            <a:pPr algn="ctr"/>
            <a:r>
              <a:rPr lang="pt-BR" sz="42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QUANDO A DOR ME CONSOME, MURMURO O TEU NOME</a:t>
            </a:r>
            <a:br>
              <a:rPr lang="pt-BR" sz="42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E, MESMO SOFRENDO, EU POSSO CANTAR.</a:t>
            </a:r>
          </a:p>
          <a:p>
            <a:pPr algn="ctr"/>
            <a:r>
              <a:rPr lang="pt-BR" sz="4200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ESCONDIDO TU ESTÁS NO VERDE DAS FLORESTAS,</a:t>
            </a:r>
            <a:br>
              <a:rPr lang="pt-BR" sz="4200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NAS AVES EM </a:t>
            </a:r>
            <a:r>
              <a:rPr lang="pt-BR" sz="4200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FESTA, </a:t>
            </a:r>
            <a:r>
              <a:rPr lang="pt-BR" sz="4200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NO SOL A BRILHAR,</a:t>
            </a:r>
          </a:p>
          <a:p>
            <a:pPr algn="ctr"/>
            <a:r>
              <a:rPr lang="pt-BR" sz="4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NA SOMBRA QUE </a:t>
            </a:r>
            <a:r>
              <a:rPr lang="pt-BR" sz="4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ABRIGA, NA </a:t>
            </a:r>
            <a:r>
              <a:rPr lang="pt-BR" sz="4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BRISA AMIGA,</a:t>
            </a:r>
            <a:br>
              <a:rPr lang="pt-BR" sz="4200" dirty="0" smtClean="0">
                <a:solidFill>
                  <a:srgbClr val="FF0000"/>
                </a:solidFill>
                <a:latin typeface="Impact" panose="020B0806030902050204" pitchFamily="34" charset="0"/>
              </a:rPr>
            </a:br>
            <a:r>
              <a:rPr lang="pt-BR" sz="4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NA FONTE QUE CORRE LIGEIRA A CANTAR.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2968668" y="5636712"/>
            <a:ext cx="6626269" cy="90187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OBRIGADO, MEU SENHOR!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97" y="0"/>
            <a:ext cx="840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2" y="181755"/>
            <a:ext cx="2755724" cy="299745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37898" y="2591555"/>
            <a:ext cx="8637301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PALAVRA DO</a:t>
            </a:r>
          </a:p>
          <a:p>
            <a:pPr algn="ctr"/>
            <a:r>
              <a:rPr lang="pt-BR" sz="1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PRESBITÉRIO</a:t>
            </a:r>
            <a:endParaRPr lang="pt-BR" sz="13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" y="345087"/>
            <a:ext cx="11923948" cy="579266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45055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OS QUE CONFIAM!</a:t>
            </a:r>
            <a:endParaRPr lang="pt-BR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396"/>
            <a:ext cx="4346532" cy="8880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360071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solidFill>
                  <a:srgbClr val="003366"/>
                </a:solidFill>
                <a:latin typeface="Impact" panose="020B0806030902050204" pitchFamily="34" charset="0"/>
              </a:rPr>
              <a:t>OS QUE CONFIAM NO SENHOR SÃO </a:t>
            </a:r>
          </a:p>
          <a:p>
            <a:pPr algn="ctr"/>
            <a:r>
              <a:rPr lang="pt-BR" sz="5400" dirty="0" smtClean="0">
                <a:solidFill>
                  <a:srgbClr val="003366"/>
                </a:solidFill>
                <a:latin typeface="Impact" panose="020B0806030902050204" pitchFamily="34" charset="0"/>
              </a:rPr>
              <a:t>COMO </a:t>
            </a:r>
            <a:r>
              <a:rPr lang="pt-BR" sz="5400" dirty="0" smtClean="0">
                <a:solidFill>
                  <a:srgbClr val="003366"/>
                </a:solidFill>
                <a:latin typeface="Impact" panose="020B0806030902050204" pitchFamily="34" charset="0"/>
              </a:rPr>
              <a:t>OS MONTES </a:t>
            </a:r>
            <a:r>
              <a:rPr lang="pt-BR" sz="5400" dirty="0" smtClean="0">
                <a:solidFill>
                  <a:srgbClr val="003366"/>
                </a:solidFill>
                <a:latin typeface="Impact" panose="020B0806030902050204" pitchFamily="34" charset="0"/>
              </a:rPr>
              <a:t>DE SIÃO, </a:t>
            </a:r>
            <a:r>
              <a:rPr lang="pt-BR" sz="54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QUE NÃO SE </a:t>
            </a:r>
          </a:p>
          <a:p>
            <a:pPr algn="ctr"/>
            <a:r>
              <a:rPr lang="pt-BR" sz="54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ABALAM,</a:t>
            </a:r>
            <a:r>
              <a:rPr lang="pt-BR" sz="5400" dirty="0" smtClean="0">
                <a:solidFill>
                  <a:srgbClr val="202124"/>
                </a:solidFill>
                <a:latin typeface="Impact" panose="020B0806030902050204" pitchFamily="34" charset="0"/>
              </a:rPr>
              <a:t> </a:t>
            </a:r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MAS PERMANECEM PARA SEMPRE.</a:t>
            </a:r>
          </a:p>
          <a:p>
            <a:pPr algn="ctr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COMO EM VOLTA DE JERUSALÉM, </a:t>
            </a:r>
          </a:p>
          <a:p>
            <a:pPr algn="ctr"/>
            <a:r>
              <a:rPr lang="pt-BR" sz="5400" dirty="0" smtClean="0">
                <a:solidFill>
                  <a:srgbClr val="C00000"/>
                </a:solidFill>
                <a:latin typeface="Impact" panose="020B0806030902050204" pitchFamily="34" charset="0"/>
              </a:rPr>
              <a:t>ESTÃO OS MONTES, </a:t>
            </a:r>
            <a:r>
              <a:rPr lang="pt-BR" sz="5400" dirty="0" smtClean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ASSIM É O SENHOR </a:t>
            </a:r>
          </a:p>
          <a:p>
            <a:pPr algn="ctr"/>
            <a:r>
              <a:rPr lang="pt-BR" sz="5400" dirty="0" smtClean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EM VOLTA DO SEU POVO.</a:t>
            </a:r>
            <a:endParaRPr lang="pt-BR" sz="5400" b="0" i="0" dirty="0">
              <a:solidFill>
                <a:schemeClr val="accent3">
                  <a:lumMod val="75000"/>
                </a:schemeClr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68" y="5586396"/>
            <a:ext cx="4346532" cy="8880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34" y="5586396"/>
            <a:ext cx="4346532" cy="8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95934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AUTОRIDADЕ E PОDER, O DOMÍNIO </a:t>
            </a:r>
          </a:p>
          <a:p>
            <a:pPr algn="ctr"/>
            <a:r>
              <a:rPr lang="pt-BR" sz="54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EM SUAS MÃOS, </a:t>
            </a:r>
            <a:r>
              <a:rPr lang="pt-BR" sz="54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POIS O SENHOR </a:t>
            </a:r>
          </a:p>
          <a:p>
            <a:pPr algn="ctr"/>
            <a:r>
              <a:rPr lang="pt-BR" sz="54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É DEUS. O SENHOR É REI DOS POVOS.</a:t>
            </a:r>
          </a:p>
          <a:p>
            <a:pPr algn="ctr"/>
            <a:r>
              <a:rPr lang="pt-BR" sz="5400" dirty="0" smtClean="0">
                <a:solidFill>
                  <a:srgbClr val="1C025E"/>
                </a:solidFill>
                <a:latin typeface="Impact" panose="020B0806030902050204" pitchFamily="34" charset="0"/>
              </a:rPr>
              <a:t>CALE-SE DIANTE DELE A TERRA. </a:t>
            </a:r>
          </a:p>
          <a:p>
            <a:pPr algn="ctr"/>
            <a:r>
              <a:rPr lang="pt-BR" sz="5400" dirty="0" smtClean="0">
                <a:solidFill>
                  <a:srgbClr val="006666"/>
                </a:solidFill>
                <a:latin typeface="Impact" panose="020B0806030902050204" pitchFamily="34" charset="0"/>
              </a:rPr>
              <a:t>DOBREM OS JOELHOS, ERGAM AS MÃOS,</a:t>
            </a:r>
            <a:br>
              <a:rPr lang="pt-BR" sz="5400" dirty="0" smtClean="0">
                <a:solidFill>
                  <a:srgbClr val="006666"/>
                </a:solidFill>
                <a:latin typeface="Impact" panose="020B0806030902050204" pitchFamily="34" charset="0"/>
              </a:rPr>
            </a:br>
            <a:r>
              <a:rPr lang="pt-BR" sz="5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POIS O SENHOR É DEUS. </a:t>
            </a:r>
          </a:p>
          <a:p>
            <a:pPr algn="ctr"/>
            <a:r>
              <a:rPr lang="pt-BR" sz="5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O SENHOR É REI DOS POVOS.</a:t>
            </a:r>
            <a:endParaRPr lang="pt-BR" sz="5400" b="0" i="0" dirty="0">
              <a:solidFill>
                <a:srgbClr val="FF0000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fs dizendo não - Gifs e Imagens Ani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43" y="3039127"/>
            <a:ext cx="6789107" cy="3818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286766"/>
            <a:ext cx="1219199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/: NÃO DÁ, SEM JESUS, NÃO DÁ! :/</a:t>
            </a:r>
          </a:p>
          <a:p>
            <a:pPr algn="ctr"/>
            <a:r>
              <a:rPr lang="pt-BR" sz="4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PRA VIVER, NÃO DÁ.</a:t>
            </a:r>
          </a:p>
          <a:p>
            <a:pPr algn="ctr"/>
            <a:r>
              <a:rPr lang="pt-BR" sz="40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SEM JESUS NÃO DÁ PRA VIVER, NÃO DÁ!</a:t>
            </a:r>
          </a:p>
          <a:p>
            <a:pPr algn="ctr"/>
            <a:r>
              <a:rPr lang="pt-BR" sz="4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SEM JESUS NÃO DÁ.</a:t>
            </a:r>
            <a:endParaRPr lang="pt-BR" sz="40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2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202"/>
            <a:ext cx="12192000" cy="65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0"/>
            <a:ext cx="8743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62" y="3387247"/>
            <a:ext cx="3239022" cy="323902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200461"/>
            <a:ext cx="2494767" cy="400202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895600" y="349396"/>
            <a:ext cx="849585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COMUNIDADE </a:t>
            </a:r>
            <a:r>
              <a:rPr lang="pt-BR" sz="7200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BETESDA</a:t>
            </a:r>
            <a:r>
              <a:rPr lang="pt-BR" sz="72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,</a:t>
            </a:r>
          </a:p>
          <a:p>
            <a:pPr algn="ctr"/>
            <a:r>
              <a:rPr lang="pt-BR" sz="7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24 ANOS EM </a:t>
            </a:r>
            <a:r>
              <a:rPr lang="pt-BR" sz="880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ITAPOÁ</a:t>
            </a:r>
            <a:r>
              <a:rPr lang="pt-BR" sz="7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!</a:t>
            </a:r>
            <a:endParaRPr lang="pt-BR" sz="7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0958" y="4351418"/>
            <a:ext cx="78741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72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ESTAMOS PRESENTES.</a:t>
            </a:r>
          </a:p>
          <a:p>
            <a:r>
              <a:rPr lang="pt-BR" sz="7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SOMOS </a:t>
            </a:r>
            <a:r>
              <a:rPr lang="pt-BR" sz="720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PRESENTES</a:t>
            </a:r>
            <a:r>
              <a:rPr lang="pt-BR" sz="7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!!!</a:t>
            </a:r>
            <a:endParaRPr lang="pt-BR" sz="7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60" y="3141904"/>
            <a:ext cx="5351801" cy="6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4025170"/>
            <a:ext cx="12191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6666"/>
                </a:solidFill>
                <a:latin typeface="Impact" panose="020B0806030902050204" pitchFamily="34" charset="0"/>
              </a:rPr>
              <a:t>SALVA DE PALMAS AO </a:t>
            </a:r>
            <a:r>
              <a:rPr lang="pt-BR" sz="7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6666"/>
                </a:solidFill>
                <a:latin typeface="Impact" panose="020B0806030902050204" pitchFamily="34" charset="0"/>
              </a:rPr>
              <a:t>GRUPO</a:t>
            </a:r>
            <a:endParaRPr lang="pt-BR" sz="7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6666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7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6666"/>
                </a:solidFill>
                <a:latin typeface="Impact" panose="020B0806030902050204" pitchFamily="34" charset="0"/>
              </a:rPr>
              <a:t>E PALMAS AO NOSSO DEUS!</a:t>
            </a:r>
            <a:endParaRPr lang="pt-BR" sz="7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6666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94" y="153242"/>
            <a:ext cx="3680011" cy="36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1" y="1"/>
            <a:ext cx="545591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/>
          <p:cNvSpPr/>
          <p:nvPr/>
        </p:nvSpPr>
        <p:spPr>
          <a:xfrm>
            <a:off x="150312" y="258901"/>
            <a:ext cx="7352778" cy="63401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anose="020B0806030902050204" pitchFamily="34" charset="0"/>
              </a:rPr>
              <a:t>SENHOR! SOMOS PEQUENOS E FRACOS.</a:t>
            </a:r>
          </a:p>
          <a:p>
            <a:pPr algn="ctr"/>
            <a:r>
              <a:rPr lang="pt-BR" sz="5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anose="020B0806030902050204" pitchFamily="34" charset="0"/>
              </a:rPr>
              <a:t>AUMENTA A NOSSA FÉ.</a:t>
            </a:r>
          </a:p>
          <a:p>
            <a:pPr algn="ctr"/>
            <a:r>
              <a:rPr lang="pt-BR" sz="5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anose="020B0806030902050204" pitchFamily="34" charset="0"/>
              </a:rPr>
              <a:t>PERMITA QUE A PALAVRA</a:t>
            </a:r>
          </a:p>
          <a:p>
            <a:pPr algn="ctr"/>
            <a:r>
              <a:rPr lang="pt-BR" sz="5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anose="020B0806030902050204" pitchFamily="34" charset="0"/>
              </a:rPr>
              <a:t>ENTRE EM NOSSO CORAÇÃO, TRAZENDO VIDA. POR JESUS, AMÉM!</a:t>
            </a:r>
            <a:endParaRPr lang="pt-BR" sz="5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1"/>
          <a:stretch/>
        </p:blipFill>
        <p:spPr>
          <a:xfrm>
            <a:off x="2203276" y="0"/>
            <a:ext cx="7491869" cy="686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22838</TotalTime>
  <Words>716</Words>
  <Application>Microsoft Office PowerPoint</Application>
  <PresentationFormat>Widescreen</PresentationFormat>
  <Paragraphs>156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Impact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Euclecio</dc:creator>
  <cp:lastModifiedBy>Euclecio</cp:lastModifiedBy>
  <cp:revision>1230</cp:revision>
  <dcterms:created xsi:type="dcterms:W3CDTF">2020-06-17T13:06:16Z</dcterms:created>
  <dcterms:modified xsi:type="dcterms:W3CDTF">2023-09-09T00:27:52Z</dcterms:modified>
</cp:coreProperties>
</file>