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9" r:id="rId4"/>
    <p:sldId id="261" r:id="rId5"/>
    <p:sldId id="263" r:id="rId6"/>
    <p:sldId id="278" r:id="rId7"/>
    <p:sldId id="264" r:id="rId8"/>
    <p:sldId id="277" r:id="rId9"/>
    <p:sldId id="279" r:id="rId10"/>
    <p:sldId id="274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8" r:id="rId21"/>
    <p:sldId id="289" r:id="rId22"/>
    <p:sldId id="303" r:id="rId23"/>
    <p:sldId id="302" r:id="rId24"/>
    <p:sldId id="304" r:id="rId25"/>
    <p:sldId id="265" r:id="rId26"/>
    <p:sldId id="290" r:id="rId27"/>
    <p:sldId id="266" r:id="rId28"/>
    <p:sldId id="292" r:id="rId29"/>
    <p:sldId id="267" r:id="rId30"/>
    <p:sldId id="294" r:id="rId31"/>
    <p:sldId id="268" r:id="rId32"/>
    <p:sldId id="269" r:id="rId33"/>
    <p:sldId id="295" r:id="rId34"/>
    <p:sldId id="270" r:id="rId35"/>
    <p:sldId id="271" r:id="rId36"/>
    <p:sldId id="305" r:id="rId37"/>
    <p:sldId id="296" r:id="rId38"/>
    <p:sldId id="273" r:id="rId39"/>
    <p:sldId id="307" r:id="rId40"/>
    <p:sldId id="308" r:id="rId41"/>
    <p:sldId id="309" r:id="rId42"/>
    <p:sldId id="310" r:id="rId43"/>
    <p:sldId id="312" r:id="rId44"/>
    <p:sldId id="313" r:id="rId45"/>
    <p:sldId id="314" r:id="rId46"/>
    <p:sldId id="315" r:id="rId47"/>
    <p:sldId id="316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E5094-ACE0-4D96-8F11-9665BE62585E}" type="doc">
      <dgm:prSet loTypeId="urn:microsoft.com/office/officeart/2005/8/layout/b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0544C87-E1D5-41F9-B927-0DC9F65A930B}">
      <dgm:prSet phldrT="[Texto]" custT="1"/>
      <dgm:spPr/>
      <dgm:t>
        <a:bodyPr/>
        <a:lstStyle/>
        <a:p>
          <a:pPr algn="ctr"/>
          <a:r>
            <a:rPr lang="pt-BR" sz="1400" b="1" dirty="0"/>
            <a:t>ORDENAÇÃO DA PASTORA JOCIELY</a:t>
          </a:r>
        </a:p>
      </dgm:t>
    </dgm:pt>
    <dgm:pt modelId="{B3AFA5DC-3663-43D7-A3FA-2A6E50BF6E75}" type="parTrans" cxnId="{CC5A3DC1-1BB6-4E7A-BDE2-CF50163B3F80}">
      <dgm:prSet/>
      <dgm:spPr/>
      <dgm:t>
        <a:bodyPr/>
        <a:lstStyle/>
        <a:p>
          <a:pPr algn="ctr"/>
          <a:endParaRPr lang="pt-BR" sz="1400"/>
        </a:p>
      </dgm:t>
    </dgm:pt>
    <dgm:pt modelId="{6552D38B-3E61-40F3-9B8A-ACB3CDFA5FC1}" type="sibTrans" cxnId="{CC5A3DC1-1BB6-4E7A-BDE2-CF50163B3F80}">
      <dgm:prSet custT="1"/>
      <dgm:spPr/>
      <dgm:t>
        <a:bodyPr/>
        <a:lstStyle/>
        <a:p>
          <a:pPr algn="ctr"/>
          <a:endParaRPr lang="pt-BR" sz="1400"/>
        </a:p>
      </dgm:t>
    </dgm:pt>
    <dgm:pt modelId="{562E8EB8-8566-4B88-8659-19EC043BD6E2}">
      <dgm:prSet phldrT="[Texto]" custT="1"/>
      <dgm:spPr/>
      <dgm:t>
        <a:bodyPr/>
        <a:lstStyle/>
        <a:p>
          <a:pPr algn="ctr"/>
          <a:r>
            <a:rPr lang="pt-BR" sz="1400" b="1" dirty="0"/>
            <a:t>INSTALAÇÃO DA PASTORA JOCIELY</a:t>
          </a:r>
          <a:endParaRPr lang="pt-BR" sz="1400" dirty="0"/>
        </a:p>
      </dgm:t>
    </dgm:pt>
    <dgm:pt modelId="{50FB8C88-3806-4EDD-BD6F-87781D4B561E}" type="parTrans" cxnId="{324F64F1-ECF6-4FAA-B769-05D8489EE280}">
      <dgm:prSet/>
      <dgm:spPr/>
      <dgm:t>
        <a:bodyPr/>
        <a:lstStyle/>
        <a:p>
          <a:pPr algn="ctr"/>
          <a:endParaRPr lang="pt-BR" sz="1400"/>
        </a:p>
      </dgm:t>
    </dgm:pt>
    <dgm:pt modelId="{5CC4FC87-3DF8-4D69-9B96-FF43E52C84B6}" type="sibTrans" cxnId="{324F64F1-ECF6-4FAA-B769-05D8489EE280}">
      <dgm:prSet custT="1"/>
      <dgm:spPr/>
      <dgm:t>
        <a:bodyPr/>
        <a:lstStyle/>
        <a:p>
          <a:pPr algn="ctr"/>
          <a:endParaRPr lang="pt-BR" sz="1400"/>
        </a:p>
      </dgm:t>
    </dgm:pt>
    <dgm:pt modelId="{092780EA-F9C4-47D4-B995-5DFD5A1791E7}">
      <dgm:prSet phldrT="[Texto]" custT="1"/>
      <dgm:spPr/>
      <dgm:t>
        <a:bodyPr/>
        <a:lstStyle/>
        <a:p>
          <a:pPr algn="ctr"/>
          <a:r>
            <a:rPr lang="pt-BR" sz="1400" b="1" dirty="0"/>
            <a:t>TARDE DE PASTEL NA COMUNIDADE BOM SAMARITANO</a:t>
          </a:r>
          <a:endParaRPr lang="pt-BR" sz="1400" dirty="0"/>
        </a:p>
      </dgm:t>
    </dgm:pt>
    <dgm:pt modelId="{7D506D8F-88AB-4C8C-AA62-133A706061FE}" type="parTrans" cxnId="{EC85651B-1821-4130-9FED-B4265F20A03A}">
      <dgm:prSet/>
      <dgm:spPr/>
      <dgm:t>
        <a:bodyPr/>
        <a:lstStyle/>
        <a:p>
          <a:pPr algn="ctr"/>
          <a:endParaRPr lang="pt-BR" sz="1400"/>
        </a:p>
      </dgm:t>
    </dgm:pt>
    <dgm:pt modelId="{7215AF3F-2C5A-4797-83E8-6BA88630B8FE}" type="sibTrans" cxnId="{EC85651B-1821-4130-9FED-B4265F20A03A}">
      <dgm:prSet custT="1"/>
      <dgm:spPr/>
      <dgm:t>
        <a:bodyPr/>
        <a:lstStyle/>
        <a:p>
          <a:pPr algn="ctr"/>
          <a:endParaRPr lang="pt-BR" sz="1400"/>
        </a:p>
      </dgm:t>
    </dgm:pt>
    <dgm:pt modelId="{274D8969-2B7E-48D1-95E3-3E2A749C84C6}">
      <dgm:prSet phldrT="[Texto]" custT="1"/>
      <dgm:spPr/>
      <dgm:t>
        <a:bodyPr/>
        <a:lstStyle/>
        <a:p>
          <a:pPr algn="ctr"/>
          <a:r>
            <a:rPr lang="pt-BR" sz="1400" b="1" dirty="0"/>
            <a:t> - 2ª FEIRA DE ARTESANATO</a:t>
          </a:r>
        </a:p>
        <a:p>
          <a:pPr algn="ctr"/>
          <a:r>
            <a:rPr lang="pt-BR" sz="1400" b="1" dirty="0"/>
            <a:t>- DOMINGO DE RAMOS</a:t>
          </a:r>
          <a:endParaRPr lang="pt-BR" sz="1400" dirty="0"/>
        </a:p>
      </dgm:t>
    </dgm:pt>
    <dgm:pt modelId="{668B5A43-C7C5-478A-B1F7-B2D658E7E630}" type="parTrans" cxnId="{405774B7-0FE3-4716-89AB-7078B839734E}">
      <dgm:prSet/>
      <dgm:spPr/>
      <dgm:t>
        <a:bodyPr/>
        <a:lstStyle/>
        <a:p>
          <a:pPr algn="ctr"/>
          <a:endParaRPr lang="pt-BR" sz="1400"/>
        </a:p>
      </dgm:t>
    </dgm:pt>
    <dgm:pt modelId="{3BBC93FB-35C1-4816-B364-5EEB8CFF1FFD}" type="sibTrans" cxnId="{405774B7-0FE3-4716-89AB-7078B839734E}">
      <dgm:prSet custT="1"/>
      <dgm:spPr/>
      <dgm:t>
        <a:bodyPr/>
        <a:lstStyle/>
        <a:p>
          <a:pPr algn="ctr"/>
          <a:endParaRPr lang="pt-BR" sz="1400"/>
        </a:p>
      </dgm:t>
    </dgm:pt>
    <dgm:pt modelId="{23AE29A8-6F32-44AA-B079-0764F140193D}">
      <dgm:prSet phldrT="[Texto]" custT="1"/>
      <dgm:spPr/>
      <dgm:t>
        <a:bodyPr/>
        <a:lstStyle/>
        <a:p>
          <a:pPr algn="ctr"/>
          <a:r>
            <a:rPr lang="pt-BR" sz="1400" b="1" dirty="0"/>
            <a:t>- TRÍDUO PASCAL</a:t>
          </a:r>
        </a:p>
        <a:p>
          <a:pPr algn="ctr"/>
          <a:r>
            <a:rPr lang="pt-BR" sz="1400" b="1" dirty="0"/>
            <a:t>- CULTO DE PÁSCOA COM CAFÉ DA MANHÃ </a:t>
          </a:r>
        </a:p>
      </dgm:t>
    </dgm:pt>
    <dgm:pt modelId="{461F7110-6E6B-4C34-9A6F-70E4D80F7523}" type="parTrans" cxnId="{29F95F70-D159-4467-AC39-8807BA638344}">
      <dgm:prSet/>
      <dgm:spPr/>
      <dgm:t>
        <a:bodyPr/>
        <a:lstStyle/>
        <a:p>
          <a:pPr algn="ctr"/>
          <a:endParaRPr lang="pt-BR" sz="1400"/>
        </a:p>
      </dgm:t>
    </dgm:pt>
    <dgm:pt modelId="{E20532C8-D3D7-4A76-ACFE-E9058403CC53}" type="sibTrans" cxnId="{29F95F70-D159-4467-AC39-8807BA638344}">
      <dgm:prSet custT="1"/>
      <dgm:spPr/>
      <dgm:t>
        <a:bodyPr/>
        <a:lstStyle/>
        <a:p>
          <a:pPr algn="ctr"/>
          <a:endParaRPr lang="pt-BR" sz="1400"/>
        </a:p>
      </dgm:t>
    </dgm:pt>
    <dgm:pt modelId="{A12E3E9E-6A18-435C-BFB0-C7810F9F148C}">
      <dgm:prSet phldrT="[Texto]" custT="1"/>
      <dgm:spPr/>
      <dgm:t>
        <a:bodyPr/>
        <a:lstStyle/>
        <a:p>
          <a:pPr algn="ctr"/>
          <a:r>
            <a:rPr lang="pt-BR" sz="1400" b="1" dirty="0"/>
            <a:t>- CAFÉ DA OASE</a:t>
          </a:r>
        </a:p>
        <a:p>
          <a:pPr algn="ctr"/>
          <a:r>
            <a:rPr lang="pt-BR" sz="1400" b="1" dirty="0"/>
            <a:t>- CULTO ESPECIAL DE DIA DA MÃES</a:t>
          </a:r>
        </a:p>
        <a:p>
          <a:pPr algn="ctr"/>
          <a:r>
            <a:rPr lang="pt-BR" sz="1400" b="1" dirty="0"/>
            <a:t>- CULTO DE TOMÉ  </a:t>
          </a:r>
          <a:endParaRPr lang="pt-BR" sz="1400" dirty="0"/>
        </a:p>
      </dgm:t>
    </dgm:pt>
    <dgm:pt modelId="{F2097340-3FD8-413D-8C5E-C11CB9BBC290}" type="sibTrans" cxnId="{281C7805-CAB8-4289-898C-91A4AB933AF5}">
      <dgm:prSet/>
      <dgm:spPr/>
      <dgm:t>
        <a:bodyPr/>
        <a:lstStyle/>
        <a:p>
          <a:pPr algn="ctr"/>
          <a:endParaRPr lang="pt-BR" sz="1400"/>
        </a:p>
      </dgm:t>
    </dgm:pt>
    <dgm:pt modelId="{52C1CE05-F6EA-4BA5-9618-AAB34CFCDB51}" type="parTrans" cxnId="{281C7805-CAB8-4289-898C-91A4AB933AF5}">
      <dgm:prSet/>
      <dgm:spPr/>
      <dgm:t>
        <a:bodyPr/>
        <a:lstStyle/>
        <a:p>
          <a:pPr algn="ctr"/>
          <a:endParaRPr lang="pt-BR" sz="1400"/>
        </a:p>
      </dgm:t>
    </dgm:pt>
    <dgm:pt modelId="{F4720719-C158-48B2-AE64-165973F8F651}" type="pres">
      <dgm:prSet presAssocID="{F2FE5094-ACE0-4D96-8F11-9665BE62585E}" presName="Name0" presStyleCnt="0">
        <dgm:presLayoutVars>
          <dgm:dir/>
          <dgm:resizeHandles val="exact"/>
        </dgm:presLayoutVars>
      </dgm:prSet>
      <dgm:spPr/>
    </dgm:pt>
    <dgm:pt modelId="{DADB54EB-3BE0-4EBC-AE0E-F958684C92C7}" type="pres">
      <dgm:prSet presAssocID="{A0544C87-E1D5-41F9-B927-0DC9F65A930B}" presName="node" presStyleLbl="node1" presStyleIdx="0" presStyleCnt="6" custLinFactNeighborX="270" custLinFactNeighborY="-74417">
        <dgm:presLayoutVars>
          <dgm:bulletEnabled val="1"/>
        </dgm:presLayoutVars>
      </dgm:prSet>
      <dgm:spPr/>
    </dgm:pt>
    <dgm:pt modelId="{91D9415F-D6B2-45B7-B1A8-FD2C12187BA4}" type="pres">
      <dgm:prSet presAssocID="{6552D38B-3E61-40F3-9B8A-ACB3CDFA5FC1}" presName="sibTrans" presStyleLbl="sibTrans1D1" presStyleIdx="0" presStyleCnt="5"/>
      <dgm:spPr/>
    </dgm:pt>
    <dgm:pt modelId="{4AEEA6CF-BA3D-4B5D-97EB-AFC44F89D61E}" type="pres">
      <dgm:prSet presAssocID="{6552D38B-3E61-40F3-9B8A-ACB3CDFA5FC1}" presName="connectorText" presStyleLbl="sibTrans1D1" presStyleIdx="0" presStyleCnt="5"/>
      <dgm:spPr/>
    </dgm:pt>
    <dgm:pt modelId="{6D205670-781F-4337-B5A3-B3AB08D6E456}" type="pres">
      <dgm:prSet presAssocID="{562E8EB8-8566-4B88-8659-19EC043BD6E2}" presName="node" presStyleLbl="node1" presStyleIdx="1" presStyleCnt="6" custLinFactNeighborX="0">
        <dgm:presLayoutVars>
          <dgm:bulletEnabled val="1"/>
        </dgm:presLayoutVars>
      </dgm:prSet>
      <dgm:spPr/>
    </dgm:pt>
    <dgm:pt modelId="{BE2885B4-55D5-4D15-8CDE-EC59B4D7E11E}" type="pres">
      <dgm:prSet presAssocID="{5CC4FC87-3DF8-4D69-9B96-FF43E52C84B6}" presName="sibTrans" presStyleLbl="sibTrans1D1" presStyleIdx="1" presStyleCnt="5"/>
      <dgm:spPr/>
    </dgm:pt>
    <dgm:pt modelId="{15DCC2E9-8F7D-487C-8979-410D69E9683B}" type="pres">
      <dgm:prSet presAssocID="{5CC4FC87-3DF8-4D69-9B96-FF43E52C84B6}" presName="connectorText" presStyleLbl="sibTrans1D1" presStyleIdx="1" presStyleCnt="5"/>
      <dgm:spPr/>
    </dgm:pt>
    <dgm:pt modelId="{3F1CF1D9-5722-4D75-A801-CECC7F597C20}" type="pres">
      <dgm:prSet presAssocID="{092780EA-F9C4-47D4-B995-5DFD5A1791E7}" presName="node" presStyleLbl="node1" presStyleIdx="2" presStyleCnt="6">
        <dgm:presLayoutVars>
          <dgm:bulletEnabled val="1"/>
        </dgm:presLayoutVars>
      </dgm:prSet>
      <dgm:spPr/>
    </dgm:pt>
    <dgm:pt modelId="{9F97605E-84CB-402F-B173-BA059ED8049E}" type="pres">
      <dgm:prSet presAssocID="{7215AF3F-2C5A-4797-83E8-6BA88630B8FE}" presName="sibTrans" presStyleLbl="sibTrans1D1" presStyleIdx="2" presStyleCnt="5"/>
      <dgm:spPr/>
    </dgm:pt>
    <dgm:pt modelId="{2D94EDC2-68BB-4C36-ABB4-7FBE37608EAF}" type="pres">
      <dgm:prSet presAssocID="{7215AF3F-2C5A-4797-83E8-6BA88630B8FE}" presName="connectorText" presStyleLbl="sibTrans1D1" presStyleIdx="2" presStyleCnt="5"/>
      <dgm:spPr/>
    </dgm:pt>
    <dgm:pt modelId="{47091D94-54EB-4776-ABAA-84213672CE22}" type="pres">
      <dgm:prSet presAssocID="{274D8969-2B7E-48D1-95E3-3E2A749C84C6}" presName="node" presStyleLbl="node1" presStyleIdx="3" presStyleCnt="6">
        <dgm:presLayoutVars>
          <dgm:bulletEnabled val="1"/>
        </dgm:presLayoutVars>
      </dgm:prSet>
      <dgm:spPr/>
    </dgm:pt>
    <dgm:pt modelId="{7E6A196F-3E9E-4CD3-8C65-3218EBC0AB34}" type="pres">
      <dgm:prSet presAssocID="{3BBC93FB-35C1-4816-B364-5EEB8CFF1FFD}" presName="sibTrans" presStyleLbl="sibTrans1D1" presStyleIdx="3" presStyleCnt="5"/>
      <dgm:spPr/>
    </dgm:pt>
    <dgm:pt modelId="{C054F244-7427-44DD-BCC3-7F01CE1648A1}" type="pres">
      <dgm:prSet presAssocID="{3BBC93FB-35C1-4816-B364-5EEB8CFF1FFD}" presName="connectorText" presStyleLbl="sibTrans1D1" presStyleIdx="3" presStyleCnt="5"/>
      <dgm:spPr/>
    </dgm:pt>
    <dgm:pt modelId="{9FB64E82-D887-4A40-9443-1BB3F4D04A3F}" type="pres">
      <dgm:prSet presAssocID="{23AE29A8-6F32-44AA-B079-0764F140193D}" presName="node" presStyleLbl="node1" presStyleIdx="4" presStyleCnt="6">
        <dgm:presLayoutVars>
          <dgm:bulletEnabled val="1"/>
        </dgm:presLayoutVars>
      </dgm:prSet>
      <dgm:spPr/>
    </dgm:pt>
    <dgm:pt modelId="{8F8B5DEF-9111-4CCC-B580-DEC499C7A374}" type="pres">
      <dgm:prSet presAssocID="{E20532C8-D3D7-4A76-ACFE-E9058403CC53}" presName="sibTrans" presStyleLbl="sibTrans1D1" presStyleIdx="4" presStyleCnt="5"/>
      <dgm:spPr/>
    </dgm:pt>
    <dgm:pt modelId="{FB662C4A-E107-463F-9C6B-00C44A410C8F}" type="pres">
      <dgm:prSet presAssocID="{E20532C8-D3D7-4A76-ACFE-E9058403CC53}" presName="connectorText" presStyleLbl="sibTrans1D1" presStyleIdx="4" presStyleCnt="5"/>
      <dgm:spPr/>
    </dgm:pt>
    <dgm:pt modelId="{1414E0C1-238E-4E5C-BE3B-FB081AEAE2EE}" type="pres">
      <dgm:prSet presAssocID="{A12E3E9E-6A18-435C-BFB0-C7810F9F148C}" presName="node" presStyleLbl="node1" presStyleIdx="5" presStyleCnt="6">
        <dgm:presLayoutVars>
          <dgm:bulletEnabled val="1"/>
        </dgm:presLayoutVars>
      </dgm:prSet>
      <dgm:spPr/>
    </dgm:pt>
  </dgm:ptLst>
  <dgm:cxnLst>
    <dgm:cxn modelId="{847A6600-681A-40C8-8F32-2C4A4A5F322F}" type="presOf" srcId="{E20532C8-D3D7-4A76-ACFE-E9058403CC53}" destId="{FB662C4A-E107-463F-9C6B-00C44A410C8F}" srcOrd="1" destOrd="0" presId="urn:microsoft.com/office/officeart/2005/8/layout/bProcess3"/>
    <dgm:cxn modelId="{281C7805-CAB8-4289-898C-91A4AB933AF5}" srcId="{F2FE5094-ACE0-4D96-8F11-9665BE62585E}" destId="{A12E3E9E-6A18-435C-BFB0-C7810F9F148C}" srcOrd="5" destOrd="0" parTransId="{52C1CE05-F6EA-4BA5-9618-AAB34CFCDB51}" sibTransId="{F2097340-3FD8-413D-8C5E-C11CB9BBC290}"/>
    <dgm:cxn modelId="{4ADF351B-105D-4F4E-AA65-A0E6B0816A38}" type="presOf" srcId="{6552D38B-3E61-40F3-9B8A-ACB3CDFA5FC1}" destId="{4AEEA6CF-BA3D-4B5D-97EB-AFC44F89D61E}" srcOrd="1" destOrd="0" presId="urn:microsoft.com/office/officeart/2005/8/layout/bProcess3"/>
    <dgm:cxn modelId="{EC85651B-1821-4130-9FED-B4265F20A03A}" srcId="{F2FE5094-ACE0-4D96-8F11-9665BE62585E}" destId="{092780EA-F9C4-47D4-B995-5DFD5A1791E7}" srcOrd="2" destOrd="0" parTransId="{7D506D8F-88AB-4C8C-AA62-133A706061FE}" sibTransId="{7215AF3F-2C5A-4797-83E8-6BA88630B8FE}"/>
    <dgm:cxn modelId="{AACADC33-CDCF-4D4B-A8D1-3560177B40AA}" type="presOf" srcId="{7215AF3F-2C5A-4797-83E8-6BA88630B8FE}" destId="{2D94EDC2-68BB-4C36-ABB4-7FBE37608EAF}" srcOrd="1" destOrd="0" presId="urn:microsoft.com/office/officeart/2005/8/layout/bProcess3"/>
    <dgm:cxn modelId="{4A84DC4A-E5B0-4ED2-A48B-0BE998970C3A}" type="presOf" srcId="{A12E3E9E-6A18-435C-BFB0-C7810F9F148C}" destId="{1414E0C1-238E-4E5C-BE3B-FB081AEAE2EE}" srcOrd="0" destOrd="0" presId="urn:microsoft.com/office/officeart/2005/8/layout/bProcess3"/>
    <dgm:cxn modelId="{29F95F70-D159-4467-AC39-8807BA638344}" srcId="{F2FE5094-ACE0-4D96-8F11-9665BE62585E}" destId="{23AE29A8-6F32-44AA-B079-0764F140193D}" srcOrd="4" destOrd="0" parTransId="{461F7110-6E6B-4C34-9A6F-70E4D80F7523}" sibTransId="{E20532C8-D3D7-4A76-ACFE-E9058403CC53}"/>
    <dgm:cxn modelId="{8F050A58-68F3-4417-9E25-F88669522A38}" type="presOf" srcId="{274D8969-2B7E-48D1-95E3-3E2A749C84C6}" destId="{47091D94-54EB-4776-ABAA-84213672CE22}" srcOrd="0" destOrd="0" presId="urn:microsoft.com/office/officeart/2005/8/layout/bProcess3"/>
    <dgm:cxn modelId="{7EDCDB88-324B-414D-8DB9-88722C4FC6A5}" type="presOf" srcId="{A0544C87-E1D5-41F9-B927-0DC9F65A930B}" destId="{DADB54EB-3BE0-4EBC-AE0E-F958684C92C7}" srcOrd="0" destOrd="0" presId="urn:microsoft.com/office/officeart/2005/8/layout/bProcess3"/>
    <dgm:cxn modelId="{A795BD8D-AC7F-4B2F-8EAB-B0D37F1B9CBB}" type="presOf" srcId="{E20532C8-D3D7-4A76-ACFE-E9058403CC53}" destId="{8F8B5DEF-9111-4CCC-B580-DEC499C7A374}" srcOrd="0" destOrd="0" presId="urn:microsoft.com/office/officeart/2005/8/layout/bProcess3"/>
    <dgm:cxn modelId="{3A7A1899-281D-4485-8E30-2279F19DF25E}" type="presOf" srcId="{F2FE5094-ACE0-4D96-8F11-9665BE62585E}" destId="{F4720719-C158-48B2-AE64-165973F8F651}" srcOrd="0" destOrd="0" presId="urn:microsoft.com/office/officeart/2005/8/layout/bProcess3"/>
    <dgm:cxn modelId="{778E95A8-EC6A-4F1A-9953-5F85B6BC1927}" type="presOf" srcId="{092780EA-F9C4-47D4-B995-5DFD5A1791E7}" destId="{3F1CF1D9-5722-4D75-A801-CECC7F597C20}" srcOrd="0" destOrd="0" presId="urn:microsoft.com/office/officeart/2005/8/layout/bProcess3"/>
    <dgm:cxn modelId="{8ADDDCAC-483E-4CD0-ABF7-10BB8488D957}" type="presOf" srcId="{5CC4FC87-3DF8-4D69-9B96-FF43E52C84B6}" destId="{BE2885B4-55D5-4D15-8CDE-EC59B4D7E11E}" srcOrd="0" destOrd="0" presId="urn:microsoft.com/office/officeart/2005/8/layout/bProcess3"/>
    <dgm:cxn modelId="{405774B7-0FE3-4716-89AB-7078B839734E}" srcId="{F2FE5094-ACE0-4D96-8F11-9665BE62585E}" destId="{274D8969-2B7E-48D1-95E3-3E2A749C84C6}" srcOrd="3" destOrd="0" parTransId="{668B5A43-C7C5-478A-B1F7-B2D658E7E630}" sibTransId="{3BBC93FB-35C1-4816-B364-5EEB8CFF1FFD}"/>
    <dgm:cxn modelId="{189ADEBE-F7E7-4F13-B429-09A0F08E86DD}" type="presOf" srcId="{7215AF3F-2C5A-4797-83E8-6BA88630B8FE}" destId="{9F97605E-84CB-402F-B173-BA059ED8049E}" srcOrd="0" destOrd="0" presId="urn:microsoft.com/office/officeart/2005/8/layout/bProcess3"/>
    <dgm:cxn modelId="{CC5A3DC1-1BB6-4E7A-BDE2-CF50163B3F80}" srcId="{F2FE5094-ACE0-4D96-8F11-9665BE62585E}" destId="{A0544C87-E1D5-41F9-B927-0DC9F65A930B}" srcOrd="0" destOrd="0" parTransId="{B3AFA5DC-3663-43D7-A3FA-2A6E50BF6E75}" sibTransId="{6552D38B-3E61-40F3-9B8A-ACB3CDFA5FC1}"/>
    <dgm:cxn modelId="{C2500FD7-565F-4A84-A506-C1CF7B829074}" type="presOf" srcId="{23AE29A8-6F32-44AA-B079-0764F140193D}" destId="{9FB64E82-D887-4A40-9443-1BB3F4D04A3F}" srcOrd="0" destOrd="0" presId="urn:microsoft.com/office/officeart/2005/8/layout/bProcess3"/>
    <dgm:cxn modelId="{C35715D7-12D4-49E8-878E-6B29643B0B2E}" type="presOf" srcId="{6552D38B-3E61-40F3-9B8A-ACB3CDFA5FC1}" destId="{91D9415F-D6B2-45B7-B1A8-FD2C12187BA4}" srcOrd="0" destOrd="0" presId="urn:microsoft.com/office/officeart/2005/8/layout/bProcess3"/>
    <dgm:cxn modelId="{8BC231DB-3213-4FC4-9F4E-342B4D67D6EC}" type="presOf" srcId="{3BBC93FB-35C1-4816-B364-5EEB8CFF1FFD}" destId="{C054F244-7427-44DD-BCC3-7F01CE1648A1}" srcOrd="1" destOrd="0" presId="urn:microsoft.com/office/officeart/2005/8/layout/bProcess3"/>
    <dgm:cxn modelId="{324F64F1-ECF6-4FAA-B769-05D8489EE280}" srcId="{F2FE5094-ACE0-4D96-8F11-9665BE62585E}" destId="{562E8EB8-8566-4B88-8659-19EC043BD6E2}" srcOrd="1" destOrd="0" parTransId="{50FB8C88-3806-4EDD-BD6F-87781D4B561E}" sibTransId="{5CC4FC87-3DF8-4D69-9B96-FF43E52C84B6}"/>
    <dgm:cxn modelId="{71B440FB-1C73-4F26-AAF1-89AB16EC1329}" type="presOf" srcId="{5CC4FC87-3DF8-4D69-9B96-FF43E52C84B6}" destId="{15DCC2E9-8F7D-487C-8979-410D69E9683B}" srcOrd="1" destOrd="0" presId="urn:microsoft.com/office/officeart/2005/8/layout/bProcess3"/>
    <dgm:cxn modelId="{AB7E4BFC-09B8-45A8-A677-2312C37D793B}" type="presOf" srcId="{3BBC93FB-35C1-4816-B364-5EEB8CFF1FFD}" destId="{7E6A196F-3E9E-4CD3-8C65-3218EBC0AB34}" srcOrd="0" destOrd="0" presId="urn:microsoft.com/office/officeart/2005/8/layout/bProcess3"/>
    <dgm:cxn modelId="{8D8E73FF-3604-4D44-A362-502D1C2405B7}" type="presOf" srcId="{562E8EB8-8566-4B88-8659-19EC043BD6E2}" destId="{6D205670-781F-4337-B5A3-B3AB08D6E456}" srcOrd="0" destOrd="0" presId="urn:microsoft.com/office/officeart/2005/8/layout/bProcess3"/>
    <dgm:cxn modelId="{D01FB5EC-E796-4AB9-8EC3-4D963B86FB30}" type="presParOf" srcId="{F4720719-C158-48B2-AE64-165973F8F651}" destId="{DADB54EB-3BE0-4EBC-AE0E-F958684C92C7}" srcOrd="0" destOrd="0" presId="urn:microsoft.com/office/officeart/2005/8/layout/bProcess3"/>
    <dgm:cxn modelId="{B2851EA4-6343-470B-BCD4-24BA0826E5AE}" type="presParOf" srcId="{F4720719-C158-48B2-AE64-165973F8F651}" destId="{91D9415F-D6B2-45B7-B1A8-FD2C12187BA4}" srcOrd="1" destOrd="0" presId="urn:microsoft.com/office/officeart/2005/8/layout/bProcess3"/>
    <dgm:cxn modelId="{A63E60CD-61C6-47F2-B06A-99B9E60283C1}" type="presParOf" srcId="{91D9415F-D6B2-45B7-B1A8-FD2C12187BA4}" destId="{4AEEA6CF-BA3D-4B5D-97EB-AFC44F89D61E}" srcOrd="0" destOrd="0" presId="urn:microsoft.com/office/officeart/2005/8/layout/bProcess3"/>
    <dgm:cxn modelId="{F7707554-76AE-44DC-8F25-B1F352BEE2CD}" type="presParOf" srcId="{F4720719-C158-48B2-AE64-165973F8F651}" destId="{6D205670-781F-4337-B5A3-B3AB08D6E456}" srcOrd="2" destOrd="0" presId="urn:microsoft.com/office/officeart/2005/8/layout/bProcess3"/>
    <dgm:cxn modelId="{FE5D9F7E-905D-42EA-9B4B-E5E6E3481DE6}" type="presParOf" srcId="{F4720719-C158-48B2-AE64-165973F8F651}" destId="{BE2885B4-55D5-4D15-8CDE-EC59B4D7E11E}" srcOrd="3" destOrd="0" presId="urn:microsoft.com/office/officeart/2005/8/layout/bProcess3"/>
    <dgm:cxn modelId="{ACF9AC8A-8028-4172-97F0-ECADD889160B}" type="presParOf" srcId="{BE2885B4-55D5-4D15-8CDE-EC59B4D7E11E}" destId="{15DCC2E9-8F7D-487C-8979-410D69E9683B}" srcOrd="0" destOrd="0" presId="urn:microsoft.com/office/officeart/2005/8/layout/bProcess3"/>
    <dgm:cxn modelId="{0D3B7136-EF5C-4544-9B83-32D45EE415B2}" type="presParOf" srcId="{F4720719-C158-48B2-AE64-165973F8F651}" destId="{3F1CF1D9-5722-4D75-A801-CECC7F597C20}" srcOrd="4" destOrd="0" presId="urn:microsoft.com/office/officeart/2005/8/layout/bProcess3"/>
    <dgm:cxn modelId="{49D6D5FF-A657-4D78-90DD-A7A6DA77B60C}" type="presParOf" srcId="{F4720719-C158-48B2-AE64-165973F8F651}" destId="{9F97605E-84CB-402F-B173-BA059ED8049E}" srcOrd="5" destOrd="0" presId="urn:microsoft.com/office/officeart/2005/8/layout/bProcess3"/>
    <dgm:cxn modelId="{1B947EBD-94AA-4DB8-8840-9FAE2407CD2A}" type="presParOf" srcId="{9F97605E-84CB-402F-B173-BA059ED8049E}" destId="{2D94EDC2-68BB-4C36-ABB4-7FBE37608EAF}" srcOrd="0" destOrd="0" presId="urn:microsoft.com/office/officeart/2005/8/layout/bProcess3"/>
    <dgm:cxn modelId="{2EBF9C8C-159F-42CF-85CF-E35E59A1F46E}" type="presParOf" srcId="{F4720719-C158-48B2-AE64-165973F8F651}" destId="{47091D94-54EB-4776-ABAA-84213672CE22}" srcOrd="6" destOrd="0" presId="urn:microsoft.com/office/officeart/2005/8/layout/bProcess3"/>
    <dgm:cxn modelId="{284C6277-AD4E-4B40-820F-45F1314883AC}" type="presParOf" srcId="{F4720719-C158-48B2-AE64-165973F8F651}" destId="{7E6A196F-3E9E-4CD3-8C65-3218EBC0AB34}" srcOrd="7" destOrd="0" presId="urn:microsoft.com/office/officeart/2005/8/layout/bProcess3"/>
    <dgm:cxn modelId="{4D11A43B-2549-4EBB-B032-CDDBD4E061FB}" type="presParOf" srcId="{7E6A196F-3E9E-4CD3-8C65-3218EBC0AB34}" destId="{C054F244-7427-44DD-BCC3-7F01CE1648A1}" srcOrd="0" destOrd="0" presId="urn:microsoft.com/office/officeart/2005/8/layout/bProcess3"/>
    <dgm:cxn modelId="{EA0846DE-A267-4996-BAFB-69E41FF87D5E}" type="presParOf" srcId="{F4720719-C158-48B2-AE64-165973F8F651}" destId="{9FB64E82-D887-4A40-9443-1BB3F4D04A3F}" srcOrd="8" destOrd="0" presId="urn:microsoft.com/office/officeart/2005/8/layout/bProcess3"/>
    <dgm:cxn modelId="{9D99E522-0DAA-4901-8BA4-7D2ACF03A93B}" type="presParOf" srcId="{F4720719-C158-48B2-AE64-165973F8F651}" destId="{8F8B5DEF-9111-4CCC-B580-DEC499C7A374}" srcOrd="9" destOrd="0" presId="urn:microsoft.com/office/officeart/2005/8/layout/bProcess3"/>
    <dgm:cxn modelId="{4EEDAC47-BF65-4845-BA6C-A68C6D3D8B02}" type="presParOf" srcId="{8F8B5DEF-9111-4CCC-B580-DEC499C7A374}" destId="{FB662C4A-E107-463F-9C6B-00C44A410C8F}" srcOrd="0" destOrd="0" presId="urn:microsoft.com/office/officeart/2005/8/layout/bProcess3"/>
    <dgm:cxn modelId="{6558261A-FBA9-4679-B47E-2B7EF5E50D4E}" type="presParOf" srcId="{F4720719-C158-48B2-AE64-165973F8F651}" destId="{1414E0C1-238E-4E5C-BE3B-FB081AEAE2E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48918-2C68-4A6A-B39B-C43311258600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F167C63-2AD9-4727-8F1F-2478BA5148B3}">
      <dgm:prSet/>
      <dgm:spPr/>
      <dgm:t>
        <a:bodyPr/>
        <a:lstStyle/>
        <a:p>
          <a:r>
            <a:rPr lang="pt-BR" dirty="0"/>
            <a:t>CULTO INFANTIL</a:t>
          </a:r>
          <a:endParaRPr lang="en-US" dirty="0"/>
        </a:p>
      </dgm:t>
    </dgm:pt>
    <dgm:pt modelId="{858A9AF2-1C04-41A6-90F3-A2172369BC97}" type="parTrans" cxnId="{1EB71A66-EF97-4567-8EE0-2E73DB94F21D}">
      <dgm:prSet/>
      <dgm:spPr/>
      <dgm:t>
        <a:bodyPr/>
        <a:lstStyle/>
        <a:p>
          <a:endParaRPr lang="en-US"/>
        </a:p>
      </dgm:t>
    </dgm:pt>
    <dgm:pt modelId="{B5A9316F-FEC6-418D-A872-2FA40D3D78AC}" type="sibTrans" cxnId="{1EB71A66-EF97-4567-8EE0-2E73DB94F21D}">
      <dgm:prSet/>
      <dgm:spPr/>
      <dgm:t>
        <a:bodyPr/>
        <a:lstStyle/>
        <a:p>
          <a:endParaRPr lang="en-US"/>
        </a:p>
      </dgm:t>
    </dgm:pt>
    <dgm:pt modelId="{3E00153D-3CF2-44B6-AEAD-24BE12F80EBF}">
      <dgm:prSet/>
      <dgm:spPr/>
      <dgm:t>
        <a:bodyPr/>
        <a:lstStyle/>
        <a:p>
          <a:r>
            <a:rPr lang="pt-BR" dirty="0"/>
            <a:t>CORAL</a:t>
          </a:r>
          <a:endParaRPr lang="en-US" dirty="0"/>
        </a:p>
      </dgm:t>
    </dgm:pt>
    <dgm:pt modelId="{078FB510-758D-4D23-B024-5331099F092C}" type="parTrans" cxnId="{60C28C14-1509-4874-934F-D98BB2DF0B2F}">
      <dgm:prSet/>
      <dgm:spPr/>
      <dgm:t>
        <a:bodyPr/>
        <a:lstStyle/>
        <a:p>
          <a:endParaRPr lang="en-US"/>
        </a:p>
      </dgm:t>
    </dgm:pt>
    <dgm:pt modelId="{CA4382DF-244D-4DFF-B6E3-17B1A169F3D2}" type="sibTrans" cxnId="{60C28C14-1509-4874-934F-D98BB2DF0B2F}">
      <dgm:prSet/>
      <dgm:spPr/>
      <dgm:t>
        <a:bodyPr/>
        <a:lstStyle/>
        <a:p>
          <a:endParaRPr lang="en-US"/>
        </a:p>
      </dgm:t>
    </dgm:pt>
    <dgm:pt modelId="{01CD9840-5044-4AD4-8F80-AE8C8008CAD9}">
      <dgm:prSet/>
      <dgm:spPr/>
      <dgm:t>
        <a:bodyPr/>
        <a:lstStyle/>
        <a:p>
          <a:r>
            <a:rPr lang="pt-BR" dirty="0"/>
            <a:t>ESTUDO BÍBLICO</a:t>
          </a:r>
          <a:endParaRPr lang="en-US" dirty="0"/>
        </a:p>
      </dgm:t>
    </dgm:pt>
    <dgm:pt modelId="{7812F0AA-DE07-4920-AD32-4AE8B412385F}" type="parTrans" cxnId="{BC909D1E-F436-4A18-8E3D-575E0D5AEF80}">
      <dgm:prSet/>
      <dgm:spPr/>
      <dgm:t>
        <a:bodyPr/>
        <a:lstStyle/>
        <a:p>
          <a:endParaRPr lang="en-US"/>
        </a:p>
      </dgm:t>
    </dgm:pt>
    <dgm:pt modelId="{3E9FFE94-31AB-4AD9-8763-72CA806EC85C}" type="sibTrans" cxnId="{BC909D1E-F436-4A18-8E3D-575E0D5AEF80}">
      <dgm:prSet/>
      <dgm:spPr/>
      <dgm:t>
        <a:bodyPr/>
        <a:lstStyle/>
        <a:p>
          <a:endParaRPr lang="en-US"/>
        </a:p>
      </dgm:t>
    </dgm:pt>
    <dgm:pt modelId="{D1E96F46-4F65-41EA-8C41-D9BA082C351A}">
      <dgm:prSet/>
      <dgm:spPr/>
      <dgm:t>
        <a:bodyPr/>
        <a:lstStyle/>
        <a:p>
          <a:r>
            <a:rPr lang="en-US" dirty="0"/>
            <a:t>GRUPO DA OASE</a:t>
          </a:r>
        </a:p>
      </dgm:t>
    </dgm:pt>
    <dgm:pt modelId="{10341A0B-DEBE-4F69-AD78-072CDBB38A5A}" type="parTrans" cxnId="{9ECCA0BE-5403-493C-BEFB-793474262329}">
      <dgm:prSet/>
      <dgm:spPr/>
      <dgm:t>
        <a:bodyPr/>
        <a:lstStyle/>
        <a:p>
          <a:endParaRPr lang="pt-BR"/>
        </a:p>
      </dgm:t>
    </dgm:pt>
    <dgm:pt modelId="{B47EB0CB-47DB-46BF-8438-A8F25ECE4042}" type="sibTrans" cxnId="{9ECCA0BE-5403-493C-BEFB-793474262329}">
      <dgm:prSet/>
      <dgm:spPr/>
      <dgm:t>
        <a:bodyPr/>
        <a:lstStyle/>
        <a:p>
          <a:endParaRPr lang="pt-BR"/>
        </a:p>
      </dgm:t>
    </dgm:pt>
    <dgm:pt modelId="{0DF8FF3C-0AA8-44C6-B252-EEC73FC44333}">
      <dgm:prSet/>
      <dgm:spPr/>
      <dgm:t>
        <a:bodyPr/>
        <a:lstStyle/>
        <a:p>
          <a:r>
            <a:rPr lang="en-US" dirty="0"/>
            <a:t>GRUPO ADÃO</a:t>
          </a:r>
        </a:p>
      </dgm:t>
    </dgm:pt>
    <dgm:pt modelId="{69514C13-65A9-493C-A2FA-24DEBCD29FBB}" type="parTrans" cxnId="{29AF1199-6D4C-4CAA-84A6-822050DED700}">
      <dgm:prSet/>
      <dgm:spPr/>
      <dgm:t>
        <a:bodyPr/>
        <a:lstStyle/>
        <a:p>
          <a:endParaRPr lang="pt-BR"/>
        </a:p>
      </dgm:t>
    </dgm:pt>
    <dgm:pt modelId="{DB9A5422-8295-4FE6-A8E3-C19F047620B5}" type="sibTrans" cxnId="{29AF1199-6D4C-4CAA-84A6-822050DED700}">
      <dgm:prSet/>
      <dgm:spPr/>
      <dgm:t>
        <a:bodyPr/>
        <a:lstStyle/>
        <a:p>
          <a:endParaRPr lang="pt-BR"/>
        </a:p>
      </dgm:t>
    </dgm:pt>
    <dgm:pt modelId="{1E16F3DB-A716-49F7-9D25-E228F69096B6}">
      <dgm:prSet/>
      <dgm:spPr/>
      <dgm:t>
        <a:bodyPr/>
        <a:lstStyle/>
        <a:p>
          <a:r>
            <a:rPr lang="en-US" dirty="0"/>
            <a:t>GRUPO DE MULHERES</a:t>
          </a:r>
        </a:p>
      </dgm:t>
    </dgm:pt>
    <dgm:pt modelId="{1F1840D0-4999-4EDC-9DC0-9345B26B5C1A}" type="parTrans" cxnId="{48C932ED-6E32-4F30-9007-6B984B474D13}">
      <dgm:prSet/>
      <dgm:spPr/>
      <dgm:t>
        <a:bodyPr/>
        <a:lstStyle/>
        <a:p>
          <a:endParaRPr lang="pt-BR"/>
        </a:p>
      </dgm:t>
    </dgm:pt>
    <dgm:pt modelId="{1936D463-420A-42B2-8695-FEE4D5853728}" type="sibTrans" cxnId="{48C932ED-6E32-4F30-9007-6B984B474D13}">
      <dgm:prSet/>
      <dgm:spPr/>
      <dgm:t>
        <a:bodyPr/>
        <a:lstStyle/>
        <a:p>
          <a:endParaRPr lang="pt-BR"/>
        </a:p>
      </dgm:t>
    </dgm:pt>
    <dgm:pt modelId="{7DA513CD-1979-4F66-8CB0-D5B531B9A098}">
      <dgm:prSet/>
      <dgm:spPr/>
      <dgm:t>
        <a:bodyPr/>
        <a:lstStyle/>
        <a:p>
          <a:r>
            <a:rPr lang="en-US" dirty="0"/>
            <a:t>ENSINO CONFIRMATÓRIO</a:t>
          </a:r>
        </a:p>
      </dgm:t>
    </dgm:pt>
    <dgm:pt modelId="{D691C87E-19D5-43F0-8252-76BC7DE6E497}" type="parTrans" cxnId="{31AFA1FB-4722-4788-B92A-727D1F64FBD9}">
      <dgm:prSet/>
      <dgm:spPr/>
      <dgm:t>
        <a:bodyPr/>
        <a:lstStyle/>
        <a:p>
          <a:endParaRPr lang="pt-BR"/>
        </a:p>
      </dgm:t>
    </dgm:pt>
    <dgm:pt modelId="{4E3D3BD3-AB75-4291-A961-FC597B86861E}" type="sibTrans" cxnId="{31AFA1FB-4722-4788-B92A-727D1F64FBD9}">
      <dgm:prSet/>
      <dgm:spPr/>
      <dgm:t>
        <a:bodyPr/>
        <a:lstStyle/>
        <a:p>
          <a:endParaRPr lang="pt-BR"/>
        </a:p>
      </dgm:t>
    </dgm:pt>
    <dgm:pt modelId="{78BACE56-04DE-43DA-8CA5-AF8D9B5C5252}" type="pres">
      <dgm:prSet presAssocID="{3E048918-2C68-4A6A-B39B-C43311258600}" presName="diagram" presStyleCnt="0">
        <dgm:presLayoutVars>
          <dgm:dir/>
          <dgm:resizeHandles val="exact"/>
        </dgm:presLayoutVars>
      </dgm:prSet>
      <dgm:spPr/>
    </dgm:pt>
    <dgm:pt modelId="{B39C0218-3BD4-41D7-8126-4B0F1646940E}" type="pres">
      <dgm:prSet presAssocID="{D1E96F46-4F65-41EA-8C41-D9BA082C351A}" presName="node" presStyleLbl="node1" presStyleIdx="0" presStyleCnt="7">
        <dgm:presLayoutVars>
          <dgm:bulletEnabled val="1"/>
        </dgm:presLayoutVars>
      </dgm:prSet>
      <dgm:spPr/>
    </dgm:pt>
    <dgm:pt modelId="{98DDF411-D5A2-4EE2-B363-B20427B0E5CE}" type="pres">
      <dgm:prSet presAssocID="{B47EB0CB-47DB-46BF-8438-A8F25ECE4042}" presName="sibTrans" presStyleCnt="0"/>
      <dgm:spPr/>
    </dgm:pt>
    <dgm:pt modelId="{45475584-431E-4AA3-AC7E-286059B0E2DD}" type="pres">
      <dgm:prSet presAssocID="{0DF8FF3C-0AA8-44C6-B252-EEC73FC44333}" presName="node" presStyleLbl="node1" presStyleIdx="1" presStyleCnt="7">
        <dgm:presLayoutVars>
          <dgm:bulletEnabled val="1"/>
        </dgm:presLayoutVars>
      </dgm:prSet>
      <dgm:spPr/>
    </dgm:pt>
    <dgm:pt modelId="{3BB47333-6128-4697-B512-686CC51C1AD7}" type="pres">
      <dgm:prSet presAssocID="{DB9A5422-8295-4FE6-A8E3-C19F047620B5}" presName="sibTrans" presStyleCnt="0"/>
      <dgm:spPr/>
    </dgm:pt>
    <dgm:pt modelId="{F05307A1-D825-4E81-97AE-582F7055FA11}" type="pres">
      <dgm:prSet presAssocID="{1E16F3DB-A716-49F7-9D25-E228F69096B6}" presName="node" presStyleLbl="node1" presStyleIdx="2" presStyleCnt="7">
        <dgm:presLayoutVars>
          <dgm:bulletEnabled val="1"/>
        </dgm:presLayoutVars>
      </dgm:prSet>
      <dgm:spPr/>
    </dgm:pt>
    <dgm:pt modelId="{66EFB07B-85BD-46CF-8E6B-CF222276D47F}" type="pres">
      <dgm:prSet presAssocID="{1936D463-420A-42B2-8695-FEE4D5853728}" presName="sibTrans" presStyleCnt="0"/>
      <dgm:spPr/>
    </dgm:pt>
    <dgm:pt modelId="{416FEA2A-DEB9-42CC-99E2-E18D74C264EA}" type="pres">
      <dgm:prSet presAssocID="{7DA513CD-1979-4F66-8CB0-D5B531B9A098}" presName="node" presStyleLbl="node1" presStyleIdx="3" presStyleCnt="7">
        <dgm:presLayoutVars>
          <dgm:bulletEnabled val="1"/>
        </dgm:presLayoutVars>
      </dgm:prSet>
      <dgm:spPr/>
    </dgm:pt>
    <dgm:pt modelId="{D1981EA9-BE7D-4D04-80C3-D35DA912E629}" type="pres">
      <dgm:prSet presAssocID="{4E3D3BD3-AB75-4291-A961-FC597B86861E}" presName="sibTrans" presStyleCnt="0"/>
      <dgm:spPr/>
    </dgm:pt>
    <dgm:pt modelId="{330E998D-C00B-49C2-A32C-A804F8B0368C}" type="pres">
      <dgm:prSet presAssocID="{1F167C63-2AD9-4727-8F1F-2478BA5148B3}" presName="node" presStyleLbl="node1" presStyleIdx="4" presStyleCnt="7">
        <dgm:presLayoutVars>
          <dgm:bulletEnabled val="1"/>
        </dgm:presLayoutVars>
      </dgm:prSet>
      <dgm:spPr/>
    </dgm:pt>
    <dgm:pt modelId="{32F64905-4CCF-4F7F-A73D-D9F7D24D25DF}" type="pres">
      <dgm:prSet presAssocID="{B5A9316F-FEC6-418D-A872-2FA40D3D78AC}" presName="sibTrans" presStyleCnt="0"/>
      <dgm:spPr/>
    </dgm:pt>
    <dgm:pt modelId="{4A6D2C56-2077-48C0-9058-99FC8770A4EE}" type="pres">
      <dgm:prSet presAssocID="{3E00153D-3CF2-44B6-AEAD-24BE12F80EBF}" presName="node" presStyleLbl="node1" presStyleIdx="5" presStyleCnt="7">
        <dgm:presLayoutVars>
          <dgm:bulletEnabled val="1"/>
        </dgm:presLayoutVars>
      </dgm:prSet>
      <dgm:spPr/>
    </dgm:pt>
    <dgm:pt modelId="{E0500612-69B9-4F22-81CC-97B962BBCFC7}" type="pres">
      <dgm:prSet presAssocID="{CA4382DF-244D-4DFF-B6E3-17B1A169F3D2}" presName="sibTrans" presStyleCnt="0"/>
      <dgm:spPr/>
    </dgm:pt>
    <dgm:pt modelId="{76D237F8-DD51-4CBA-A155-2AB653A1161B}" type="pres">
      <dgm:prSet presAssocID="{01CD9840-5044-4AD4-8F80-AE8C8008CAD9}" presName="node" presStyleLbl="node1" presStyleIdx="6" presStyleCnt="7">
        <dgm:presLayoutVars>
          <dgm:bulletEnabled val="1"/>
        </dgm:presLayoutVars>
      </dgm:prSet>
      <dgm:spPr/>
    </dgm:pt>
  </dgm:ptLst>
  <dgm:cxnLst>
    <dgm:cxn modelId="{C4AEED11-F699-4F0B-96C0-ADD6739BCD1A}" type="presOf" srcId="{0DF8FF3C-0AA8-44C6-B252-EEC73FC44333}" destId="{45475584-431E-4AA3-AC7E-286059B0E2DD}" srcOrd="0" destOrd="0" presId="urn:microsoft.com/office/officeart/2005/8/layout/default"/>
    <dgm:cxn modelId="{60C28C14-1509-4874-934F-D98BB2DF0B2F}" srcId="{3E048918-2C68-4A6A-B39B-C43311258600}" destId="{3E00153D-3CF2-44B6-AEAD-24BE12F80EBF}" srcOrd="5" destOrd="0" parTransId="{078FB510-758D-4D23-B024-5331099F092C}" sibTransId="{CA4382DF-244D-4DFF-B6E3-17B1A169F3D2}"/>
    <dgm:cxn modelId="{BC909D1E-F436-4A18-8E3D-575E0D5AEF80}" srcId="{3E048918-2C68-4A6A-B39B-C43311258600}" destId="{01CD9840-5044-4AD4-8F80-AE8C8008CAD9}" srcOrd="6" destOrd="0" parTransId="{7812F0AA-DE07-4920-AD32-4AE8B412385F}" sibTransId="{3E9FFE94-31AB-4AD9-8763-72CA806EC85C}"/>
    <dgm:cxn modelId="{26896532-18E0-430F-B4CB-F6C168C3B29C}" type="presOf" srcId="{01CD9840-5044-4AD4-8F80-AE8C8008CAD9}" destId="{76D237F8-DD51-4CBA-A155-2AB653A1161B}" srcOrd="0" destOrd="0" presId="urn:microsoft.com/office/officeart/2005/8/layout/default"/>
    <dgm:cxn modelId="{CA7D4A5C-B65B-428A-B1C2-9957CFB7B410}" type="presOf" srcId="{D1E96F46-4F65-41EA-8C41-D9BA082C351A}" destId="{B39C0218-3BD4-41D7-8126-4B0F1646940E}" srcOrd="0" destOrd="0" presId="urn:microsoft.com/office/officeart/2005/8/layout/default"/>
    <dgm:cxn modelId="{1EB71A66-EF97-4567-8EE0-2E73DB94F21D}" srcId="{3E048918-2C68-4A6A-B39B-C43311258600}" destId="{1F167C63-2AD9-4727-8F1F-2478BA5148B3}" srcOrd="4" destOrd="0" parTransId="{858A9AF2-1C04-41A6-90F3-A2172369BC97}" sibTransId="{B5A9316F-FEC6-418D-A872-2FA40D3D78AC}"/>
    <dgm:cxn modelId="{C3654551-F320-46DA-A2D3-BE436F96FF2C}" type="presOf" srcId="{7DA513CD-1979-4F66-8CB0-D5B531B9A098}" destId="{416FEA2A-DEB9-42CC-99E2-E18D74C264EA}" srcOrd="0" destOrd="0" presId="urn:microsoft.com/office/officeart/2005/8/layout/default"/>
    <dgm:cxn modelId="{29AF1199-6D4C-4CAA-84A6-822050DED700}" srcId="{3E048918-2C68-4A6A-B39B-C43311258600}" destId="{0DF8FF3C-0AA8-44C6-B252-EEC73FC44333}" srcOrd="1" destOrd="0" parTransId="{69514C13-65A9-493C-A2FA-24DEBCD29FBB}" sibTransId="{DB9A5422-8295-4FE6-A8E3-C19F047620B5}"/>
    <dgm:cxn modelId="{9ECCA0BE-5403-493C-BEFB-793474262329}" srcId="{3E048918-2C68-4A6A-B39B-C43311258600}" destId="{D1E96F46-4F65-41EA-8C41-D9BA082C351A}" srcOrd="0" destOrd="0" parTransId="{10341A0B-DEBE-4F69-AD78-072CDBB38A5A}" sibTransId="{B47EB0CB-47DB-46BF-8438-A8F25ECE4042}"/>
    <dgm:cxn modelId="{DC8855CD-F754-4025-93DE-5459C5AF0D18}" type="presOf" srcId="{3E048918-2C68-4A6A-B39B-C43311258600}" destId="{78BACE56-04DE-43DA-8CA5-AF8D9B5C5252}" srcOrd="0" destOrd="0" presId="urn:microsoft.com/office/officeart/2005/8/layout/default"/>
    <dgm:cxn modelId="{013462EB-07A1-43EB-83BF-73216C8286C0}" type="presOf" srcId="{1E16F3DB-A716-49F7-9D25-E228F69096B6}" destId="{F05307A1-D825-4E81-97AE-582F7055FA11}" srcOrd="0" destOrd="0" presId="urn:microsoft.com/office/officeart/2005/8/layout/default"/>
    <dgm:cxn modelId="{48C932ED-6E32-4F30-9007-6B984B474D13}" srcId="{3E048918-2C68-4A6A-B39B-C43311258600}" destId="{1E16F3DB-A716-49F7-9D25-E228F69096B6}" srcOrd="2" destOrd="0" parTransId="{1F1840D0-4999-4EDC-9DC0-9345B26B5C1A}" sibTransId="{1936D463-420A-42B2-8695-FEE4D5853728}"/>
    <dgm:cxn modelId="{E00D4EF0-FDF9-4B7B-A588-980A8CF0A9C3}" type="presOf" srcId="{3E00153D-3CF2-44B6-AEAD-24BE12F80EBF}" destId="{4A6D2C56-2077-48C0-9058-99FC8770A4EE}" srcOrd="0" destOrd="0" presId="urn:microsoft.com/office/officeart/2005/8/layout/default"/>
    <dgm:cxn modelId="{31AFA1FB-4722-4788-B92A-727D1F64FBD9}" srcId="{3E048918-2C68-4A6A-B39B-C43311258600}" destId="{7DA513CD-1979-4F66-8CB0-D5B531B9A098}" srcOrd="3" destOrd="0" parTransId="{D691C87E-19D5-43F0-8252-76BC7DE6E497}" sibTransId="{4E3D3BD3-AB75-4291-A961-FC597B86861E}"/>
    <dgm:cxn modelId="{C846A1FC-DEA1-4B4A-9690-B23BFB218B24}" type="presOf" srcId="{1F167C63-2AD9-4727-8F1F-2478BA5148B3}" destId="{330E998D-C00B-49C2-A32C-A804F8B0368C}" srcOrd="0" destOrd="0" presId="urn:microsoft.com/office/officeart/2005/8/layout/default"/>
    <dgm:cxn modelId="{3FF1DCC2-66C5-4A05-B6D0-292352BFB8CD}" type="presParOf" srcId="{78BACE56-04DE-43DA-8CA5-AF8D9B5C5252}" destId="{B39C0218-3BD4-41D7-8126-4B0F1646940E}" srcOrd="0" destOrd="0" presId="urn:microsoft.com/office/officeart/2005/8/layout/default"/>
    <dgm:cxn modelId="{77A50FA5-B350-4C3B-B0BA-99AB7E82863D}" type="presParOf" srcId="{78BACE56-04DE-43DA-8CA5-AF8D9B5C5252}" destId="{98DDF411-D5A2-4EE2-B363-B20427B0E5CE}" srcOrd="1" destOrd="0" presId="urn:microsoft.com/office/officeart/2005/8/layout/default"/>
    <dgm:cxn modelId="{6B2F79FA-4540-488F-855D-AEE85197F8D5}" type="presParOf" srcId="{78BACE56-04DE-43DA-8CA5-AF8D9B5C5252}" destId="{45475584-431E-4AA3-AC7E-286059B0E2DD}" srcOrd="2" destOrd="0" presId="urn:microsoft.com/office/officeart/2005/8/layout/default"/>
    <dgm:cxn modelId="{F5989247-0F39-4F2F-842A-A8A6E6C0D46A}" type="presParOf" srcId="{78BACE56-04DE-43DA-8CA5-AF8D9B5C5252}" destId="{3BB47333-6128-4697-B512-686CC51C1AD7}" srcOrd="3" destOrd="0" presId="urn:microsoft.com/office/officeart/2005/8/layout/default"/>
    <dgm:cxn modelId="{4EA0149E-1C7B-454B-B01C-55E3F567FD94}" type="presParOf" srcId="{78BACE56-04DE-43DA-8CA5-AF8D9B5C5252}" destId="{F05307A1-D825-4E81-97AE-582F7055FA11}" srcOrd="4" destOrd="0" presId="urn:microsoft.com/office/officeart/2005/8/layout/default"/>
    <dgm:cxn modelId="{CB97CCA6-891A-444E-B3A0-604BC5465453}" type="presParOf" srcId="{78BACE56-04DE-43DA-8CA5-AF8D9B5C5252}" destId="{66EFB07B-85BD-46CF-8E6B-CF222276D47F}" srcOrd="5" destOrd="0" presId="urn:microsoft.com/office/officeart/2005/8/layout/default"/>
    <dgm:cxn modelId="{9B202E5D-6392-40EB-9BA4-C71B290BA48F}" type="presParOf" srcId="{78BACE56-04DE-43DA-8CA5-AF8D9B5C5252}" destId="{416FEA2A-DEB9-42CC-99E2-E18D74C264EA}" srcOrd="6" destOrd="0" presId="urn:microsoft.com/office/officeart/2005/8/layout/default"/>
    <dgm:cxn modelId="{0EE04C8C-4FEC-41F0-B978-0AA5999B5946}" type="presParOf" srcId="{78BACE56-04DE-43DA-8CA5-AF8D9B5C5252}" destId="{D1981EA9-BE7D-4D04-80C3-D35DA912E629}" srcOrd="7" destOrd="0" presId="urn:microsoft.com/office/officeart/2005/8/layout/default"/>
    <dgm:cxn modelId="{C33D32EB-CD88-43F3-B80B-07267B18B520}" type="presParOf" srcId="{78BACE56-04DE-43DA-8CA5-AF8D9B5C5252}" destId="{330E998D-C00B-49C2-A32C-A804F8B0368C}" srcOrd="8" destOrd="0" presId="urn:microsoft.com/office/officeart/2005/8/layout/default"/>
    <dgm:cxn modelId="{966C2E0B-DDBA-4AEB-900B-34B91CB2D618}" type="presParOf" srcId="{78BACE56-04DE-43DA-8CA5-AF8D9B5C5252}" destId="{32F64905-4CCF-4F7F-A73D-D9F7D24D25DF}" srcOrd="9" destOrd="0" presId="urn:microsoft.com/office/officeart/2005/8/layout/default"/>
    <dgm:cxn modelId="{21A75445-8AA7-4BDF-866E-A994F61ACFB0}" type="presParOf" srcId="{78BACE56-04DE-43DA-8CA5-AF8D9B5C5252}" destId="{4A6D2C56-2077-48C0-9058-99FC8770A4EE}" srcOrd="10" destOrd="0" presId="urn:microsoft.com/office/officeart/2005/8/layout/default"/>
    <dgm:cxn modelId="{FEF85BAA-396C-43FE-B3AB-43BC2724BF83}" type="presParOf" srcId="{78BACE56-04DE-43DA-8CA5-AF8D9B5C5252}" destId="{E0500612-69B9-4F22-81CC-97B962BBCFC7}" srcOrd="11" destOrd="0" presId="urn:microsoft.com/office/officeart/2005/8/layout/default"/>
    <dgm:cxn modelId="{96513A92-0957-4BCC-8F1D-2A61EF3940BD}" type="presParOf" srcId="{78BACE56-04DE-43DA-8CA5-AF8D9B5C5252}" destId="{76D237F8-DD51-4CBA-A155-2AB653A1161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048918-2C68-4A6A-B39B-C433112586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96F46-4F65-41EA-8C41-D9BA082C351A}">
      <dgm:prSet custT="1"/>
      <dgm:spPr/>
      <dgm:t>
        <a:bodyPr/>
        <a:lstStyle/>
        <a:p>
          <a:r>
            <a:rPr lang="en-US" sz="2000" b="1" dirty="0"/>
            <a:t>ARRECADAÇÃO DE MATERIAIS RECICLÁVEIS</a:t>
          </a:r>
        </a:p>
      </dgm:t>
    </dgm:pt>
    <dgm:pt modelId="{10341A0B-DEBE-4F69-AD78-072CDBB38A5A}" type="parTrans" cxnId="{9ECCA0BE-5403-493C-BEFB-793474262329}">
      <dgm:prSet/>
      <dgm:spPr/>
      <dgm:t>
        <a:bodyPr/>
        <a:lstStyle/>
        <a:p>
          <a:endParaRPr lang="pt-BR"/>
        </a:p>
      </dgm:t>
    </dgm:pt>
    <dgm:pt modelId="{B47EB0CB-47DB-46BF-8438-A8F25ECE4042}" type="sibTrans" cxnId="{9ECCA0BE-5403-493C-BEFB-793474262329}">
      <dgm:prSet/>
      <dgm:spPr/>
      <dgm:t>
        <a:bodyPr/>
        <a:lstStyle/>
        <a:p>
          <a:endParaRPr lang="pt-BR"/>
        </a:p>
      </dgm:t>
    </dgm:pt>
    <dgm:pt modelId="{0DF8FF3C-0AA8-44C6-B252-EEC73FC44333}">
      <dgm:prSet custT="1"/>
      <dgm:spPr/>
      <dgm:t>
        <a:bodyPr/>
        <a:lstStyle/>
        <a:p>
          <a:r>
            <a:rPr lang="en-US" sz="2000" b="1" dirty="0"/>
            <a:t>CURSO DE </a:t>
          </a:r>
        </a:p>
        <a:p>
          <a:r>
            <a:rPr lang="en-US" sz="2000" b="1" dirty="0"/>
            <a:t>PROFISSÃO DE FÉ</a:t>
          </a:r>
        </a:p>
      </dgm:t>
    </dgm:pt>
    <dgm:pt modelId="{69514C13-65A9-493C-A2FA-24DEBCD29FBB}" type="parTrans" cxnId="{29AF1199-6D4C-4CAA-84A6-822050DED700}">
      <dgm:prSet/>
      <dgm:spPr/>
      <dgm:t>
        <a:bodyPr/>
        <a:lstStyle/>
        <a:p>
          <a:endParaRPr lang="pt-BR"/>
        </a:p>
      </dgm:t>
    </dgm:pt>
    <dgm:pt modelId="{DB9A5422-8295-4FE6-A8E3-C19F047620B5}" type="sibTrans" cxnId="{29AF1199-6D4C-4CAA-84A6-822050DED700}">
      <dgm:prSet/>
      <dgm:spPr/>
      <dgm:t>
        <a:bodyPr/>
        <a:lstStyle/>
        <a:p>
          <a:endParaRPr lang="pt-BR"/>
        </a:p>
      </dgm:t>
    </dgm:pt>
    <dgm:pt modelId="{5B294A0F-D031-4873-BE9F-589D0A16FEA2}">
      <dgm:prSet custT="1"/>
      <dgm:spPr/>
      <dgm:t>
        <a:bodyPr/>
        <a:lstStyle/>
        <a:p>
          <a:r>
            <a:rPr lang="en-US" sz="2000" b="1" dirty="0"/>
            <a:t>SEMINÁRIO COMUNIDADES CRIATIVAS</a:t>
          </a:r>
        </a:p>
      </dgm:t>
    </dgm:pt>
    <dgm:pt modelId="{91095252-EA32-45EF-A75B-D00F6BDE5A49}" type="parTrans" cxnId="{7DE67A10-A883-407A-85D5-069AD3C588CF}">
      <dgm:prSet/>
      <dgm:spPr/>
      <dgm:t>
        <a:bodyPr/>
        <a:lstStyle/>
        <a:p>
          <a:endParaRPr lang="pt-BR"/>
        </a:p>
      </dgm:t>
    </dgm:pt>
    <dgm:pt modelId="{5B98C51C-FBE3-432A-A55F-73320F064B36}" type="sibTrans" cxnId="{7DE67A10-A883-407A-85D5-069AD3C588CF}">
      <dgm:prSet/>
      <dgm:spPr/>
      <dgm:t>
        <a:bodyPr/>
        <a:lstStyle/>
        <a:p>
          <a:endParaRPr lang="pt-BR"/>
        </a:p>
      </dgm:t>
    </dgm:pt>
    <dgm:pt modelId="{26FA7213-033B-4C95-A626-550705D40995}" type="pres">
      <dgm:prSet presAssocID="{3E048918-2C68-4A6A-B39B-C433112586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3F24CC-A7E4-4ECC-A448-C971661A36BF}" type="pres">
      <dgm:prSet presAssocID="{D1E96F46-4F65-41EA-8C41-D9BA082C351A}" presName="hierRoot1" presStyleCnt="0"/>
      <dgm:spPr/>
    </dgm:pt>
    <dgm:pt modelId="{331F0587-238D-4F4E-A7C1-F0D539D3FADC}" type="pres">
      <dgm:prSet presAssocID="{D1E96F46-4F65-41EA-8C41-D9BA082C351A}" presName="composite" presStyleCnt="0"/>
      <dgm:spPr/>
    </dgm:pt>
    <dgm:pt modelId="{D5018011-9166-4D16-8DCC-AE0E8B2E7628}" type="pres">
      <dgm:prSet presAssocID="{D1E96F46-4F65-41EA-8C41-D9BA082C351A}" presName="background" presStyleLbl="node0" presStyleIdx="0" presStyleCnt="3"/>
      <dgm:spPr>
        <a:solidFill>
          <a:srgbClr val="FFC000"/>
        </a:solidFill>
      </dgm:spPr>
    </dgm:pt>
    <dgm:pt modelId="{E3A9B577-93E6-42B8-90B2-2053CD4D4226}" type="pres">
      <dgm:prSet presAssocID="{D1E96F46-4F65-41EA-8C41-D9BA082C351A}" presName="text" presStyleLbl="fgAcc0" presStyleIdx="0" presStyleCnt="3">
        <dgm:presLayoutVars>
          <dgm:chPref val="3"/>
        </dgm:presLayoutVars>
      </dgm:prSet>
      <dgm:spPr/>
    </dgm:pt>
    <dgm:pt modelId="{9F173CD4-6F1F-46ED-84F4-BD370D72B916}" type="pres">
      <dgm:prSet presAssocID="{D1E96F46-4F65-41EA-8C41-D9BA082C351A}" presName="hierChild2" presStyleCnt="0"/>
      <dgm:spPr/>
    </dgm:pt>
    <dgm:pt modelId="{8AC2D619-6D08-43C7-98B9-7EBE6514772A}" type="pres">
      <dgm:prSet presAssocID="{0DF8FF3C-0AA8-44C6-B252-EEC73FC44333}" presName="hierRoot1" presStyleCnt="0"/>
      <dgm:spPr/>
    </dgm:pt>
    <dgm:pt modelId="{1F08B523-9CD9-4C22-92FC-2DBFBD628407}" type="pres">
      <dgm:prSet presAssocID="{0DF8FF3C-0AA8-44C6-B252-EEC73FC44333}" presName="composite" presStyleCnt="0"/>
      <dgm:spPr/>
    </dgm:pt>
    <dgm:pt modelId="{6F1D27D4-79AA-4B39-BFD0-A9F6E0EE8D76}" type="pres">
      <dgm:prSet presAssocID="{0DF8FF3C-0AA8-44C6-B252-EEC73FC44333}" presName="background" presStyleLbl="node0" presStyleIdx="1" presStyleCnt="3"/>
      <dgm:spPr>
        <a:solidFill>
          <a:srgbClr val="0070C0"/>
        </a:solidFill>
      </dgm:spPr>
    </dgm:pt>
    <dgm:pt modelId="{FC59ACD8-6FF2-4887-8A54-1B986A64F30C}" type="pres">
      <dgm:prSet presAssocID="{0DF8FF3C-0AA8-44C6-B252-EEC73FC44333}" presName="text" presStyleLbl="fgAcc0" presStyleIdx="1" presStyleCnt="3">
        <dgm:presLayoutVars>
          <dgm:chPref val="3"/>
        </dgm:presLayoutVars>
      </dgm:prSet>
      <dgm:spPr/>
    </dgm:pt>
    <dgm:pt modelId="{C9FDADB2-3534-43B6-9363-1F9AC15CC9FB}" type="pres">
      <dgm:prSet presAssocID="{0DF8FF3C-0AA8-44C6-B252-EEC73FC44333}" presName="hierChild2" presStyleCnt="0"/>
      <dgm:spPr/>
    </dgm:pt>
    <dgm:pt modelId="{32606CE1-698A-4C11-ABCD-28C8A2C0D874}" type="pres">
      <dgm:prSet presAssocID="{5B294A0F-D031-4873-BE9F-589D0A16FEA2}" presName="hierRoot1" presStyleCnt="0"/>
      <dgm:spPr/>
    </dgm:pt>
    <dgm:pt modelId="{DCCCA6AF-820B-4737-9AEC-8F2CDF6BEB6A}" type="pres">
      <dgm:prSet presAssocID="{5B294A0F-D031-4873-BE9F-589D0A16FEA2}" presName="composite" presStyleCnt="0"/>
      <dgm:spPr/>
    </dgm:pt>
    <dgm:pt modelId="{2C09A3AA-7CB4-41C0-91DE-42E98B4FFFA3}" type="pres">
      <dgm:prSet presAssocID="{5B294A0F-D031-4873-BE9F-589D0A16FEA2}" presName="background" presStyleLbl="node0" presStyleIdx="2" presStyleCnt="3"/>
      <dgm:spPr/>
    </dgm:pt>
    <dgm:pt modelId="{BBB3A905-23E6-46EE-B18F-0C339A6C2E43}" type="pres">
      <dgm:prSet presAssocID="{5B294A0F-D031-4873-BE9F-589D0A16FEA2}" presName="text" presStyleLbl="fgAcc0" presStyleIdx="2" presStyleCnt="3">
        <dgm:presLayoutVars>
          <dgm:chPref val="3"/>
        </dgm:presLayoutVars>
      </dgm:prSet>
      <dgm:spPr/>
    </dgm:pt>
    <dgm:pt modelId="{0DBF2760-0FBA-49A7-B2FC-9DF68BCDD55C}" type="pres">
      <dgm:prSet presAssocID="{5B294A0F-D031-4873-BE9F-589D0A16FEA2}" presName="hierChild2" presStyleCnt="0"/>
      <dgm:spPr/>
    </dgm:pt>
  </dgm:ptLst>
  <dgm:cxnLst>
    <dgm:cxn modelId="{D5B03F03-3FCD-456A-902C-1955E66608F7}" type="presOf" srcId="{3E048918-2C68-4A6A-B39B-C43311258600}" destId="{26FA7213-033B-4C95-A626-550705D40995}" srcOrd="0" destOrd="0" presId="urn:microsoft.com/office/officeart/2005/8/layout/hierarchy1"/>
    <dgm:cxn modelId="{7DE67A10-A883-407A-85D5-069AD3C588CF}" srcId="{3E048918-2C68-4A6A-B39B-C43311258600}" destId="{5B294A0F-D031-4873-BE9F-589D0A16FEA2}" srcOrd="2" destOrd="0" parTransId="{91095252-EA32-45EF-A75B-D00F6BDE5A49}" sibTransId="{5B98C51C-FBE3-432A-A55F-73320F064B36}"/>
    <dgm:cxn modelId="{D3FB4169-BF39-4752-905A-6AC743DE0012}" type="presOf" srcId="{5B294A0F-D031-4873-BE9F-589D0A16FEA2}" destId="{BBB3A905-23E6-46EE-B18F-0C339A6C2E43}" srcOrd="0" destOrd="0" presId="urn:microsoft.com/office/officeart/2005/8/layout/hierarchy1"/>
    <dgm:cxn modelId="{EDD4E280-43AF-49E5-90C5-2058D1EBE5D5}" type="presOf" srcId="{D1E96F46-4F65-41EA-8C41-D9BA082C351A}" destId="{E3A9B577-93E6-42B8-90B2-2053CD4D4226}" srcOrd="0" destOrd="0" presId="urn:microsoft.com/office/officeart/2005/8/layout/hierarchy1"/>
    <dgm:cxn modelId="{29AF1199-6D4C-4CAA-84A6-822050DED700}" srcId="{3E048918-2C68-4A6A-B39B-C43311258600}" destId="{0DF8FF3C-0AA8-44C6-B252-EEC73FC44333}" srcOrd="1" destOrd="0" parTransId="{69514C13-65A9-493C-A2FA-24DEBCD29FBB}" sibTransId="{DB9A5422-8295-4FE6-A8E3-C19F047620B5}"/>
    <dgm:cxn modelId="{4CB5CDB6-315A-4DFA-8931-8E64CCCD8C33}" type="presOf" srcId="{0DF8FF3C-0AA8-44C6-B252-EEC73FC44333}" destId="{FC59ACD8-6FF2-4887-8A54-1B986A64F30C}" srcOrd="0" destOrd="0" presId="urn:microsoft.com/office/officeart/2005/8/layout/hierarchy1"/>
    <dgm:cxn modelId="{9ECCA0BE-5403-493C-BEFB-793474262329}" srcId="{3E048918-2C68-4A6A-B39B-C43311258600}" destId="{D1E96F46-4F65-41EA-8C41-D9BA082C351A}" srcOrd="0" destOrd="0" parTransId="{10341A0B-DEBE-4F69-AD78-072CDBB38A5A}" sibTransId="{B47EB0CB-47DB-46BF-8438-A8F25ECE4042}"/>
    <dgm:cxn modelId="{8EAD57F9-383C-4B24-9944-16D0C0274DBF}" type="presParOf" srcId="{26FA7213-033B-4C95-A626-550705D40995}" destId="{6A3F24CC-A7E4-4ECC-A448-C971661A36BF}" srcOrd="0" destOrd="0" presId="urn:microsoft.com/office/officeart/2005/8/layout/hierarchy1"/>
    <dgm:cxn modelId="{161004B9-93D1-43B4-AD85-68A2688A941E}" type="presParOf" srcId="{6A3F24CC-A7E4-4ECC-A448-C971661A36BF}" destId="{331F0587-238D-4F4E-A7C1-F0D539D3FADC}" srcOrd="0" destOrd="0" presId="urn:microsoft.com/office/officeart/2005/8/layout/hierarchy1"/>
    <dgm:cxn modelId="{037C28D4-878A-4F65-84C0-7D15BE741990}" type="presParOf" srcId="{331F0587-238D-4F4E-A7C1-F0D539D3FADC}" destId="{D5018011-9166-4D16-8DCC-AE0E8B2E7628}" srcOrd="0" destOrd="0" presId="urn:microsoft.com/office/officeart/2005/8/layout/hierarchy1"/>
    <dgm:cxn modelId="{3EA17AA3-765A-45C3-BE24-1FE40E6B0C18}" type="presParOf" srcId="{331F0587-238D-4F4E-A7C1-F0D539D3FADC}" destId="{E3A9B577-93E6-42B8-90B2-2053CD4D4226}" srcOrd="1" destOrd="0" presId="urn:microsoft.com/office/officeart/2005/8/layout/hierarchy1"/>
    <dgm:cxn modelId="{AD06AAFA-62DE-4E40-B706-F7F16DEC9C3A}" type="presParOf" srcId="{6A3F24CC-A7E4-4ECC-A448-C971661A36BF}" destId="{9F173CD4-6F1F-46ED-84F4-BD370D72B916}" srcOrd="1" destOrd="0" presId="urn:microsoft.com/office/officeart/2005/8/layout/hierarchy1"/>
    <dgm:cxn modelId="{5675A999-82C4-420C-ABD4-22774F816B0E}" type="presParOf" srcId="{26FA7213-033B-4C95-A626-550705D40995}" destId="{8AC2D619-6D08-43C7-98B9-7EBE6514772A}" srcOrd="1" destOrd="0" presId="urn:microsoft.com/office/officeart/2005/8/layout/hierarchy1"/>
    <dgm:cxn modelId="{09A6A8D3-A901-42F5-9C9A-9CAA08AC152A}" type="presParOf" srcId="{8AC2D619-6D08-43C7-98B9-7EBE6514772A}" destId="{1F08B523-9CD9-4C22-92FC-2DBFBD628407}" srcOrd="0" destOrd="0" presId="urn:microsoft.com/office/officeart/2005/8/layout/hierarchy1"/>
    <dgm:cxn modelId="{9F5F8AB2-737B-4DDF-8196-0A15BF47F4A0}" type="presParOf" srcId="{1F08B523-9CD9-4C22-92FC-2DBFBD628407}" destId="{6F1D27D4-79AA-4B39-BFD0-A9F6E0EE8D76}" srcOrd="0" destOrd="0" presId="urn:microsoft.com/office/officeart/2005/8/layout/hierarchy1"/>
    <dgm:cxn modelId="{FF7D80BE-596D-479A-BD9B-A8B332CD36C3}" type="presParOf" srcId="{1F08B523-9CD9-4C22-92FC-2DBFBD628407}" destId="{FC59ACD8-6FF2-4887-8A54-1B986A64F30C}" srcOrd="1" destOrd="0" presId="urn:microsoft.com/office/officeart/2005/8/layout/hierarchy1"/>
    <dgm:cxn modelId="{1A401A25-5F70-4525-8E42-45FF300C52E2}" type="presParOf" srcId="{8AC2D619-6D08-43C7-98B9-7EBE6514772A}" destId="{C9FDADB2-3534-43B6-9363-1F9AC15CC9FB}" srcOrd="1" destOrd="0" presId="urn:microsoft.com/office/officeart/2005/8/layout/hierarchy1"/>
    <dgm:cxn modelId="{A52A01B1-0464-4D76-AFF5-149574F1BD89}" type="presParOf" srcId="{26FA7213-033B-4C95-A626-550705D40995}" destId="{32606CE1-698A-4C11-ABCD-28C8A2C0D874}" srcOrd="2" destOrd="0" presId="urn:microsoft.com/office/officeart/2005/8/layout/hierarchy1"/>
    <dgm:cxn modelId="{23778158-0345-4B5E-B4BF-E71822E376A0}" type="presParOf" srcId="{32606CE1-698A-4C11-ABCD-28C8A2C0D874}" destId="{DCCCA6AF-820B-4737-9AEC-8F2CDF6BEB6A}" srcOrd="0" destOrd="0" presId="urn:microsoft.com/office/officeart/2005/8/layout/hierarchy1"/>
    <dgm:cxn modelId="{214E2ADB-5156-4119-90F3-16DE3C08B8A5}" type="presParOf" srcId="{DCCCA6AF-820B-4737-9AEC-8F2CDF6BEB6A}" destId="{2C09A3AA-7CB4-41C0-91DE-42E98B4FFFA3}" srcOrd="0" destOrd="0" presId="urn:microsoft.com/office/officeart/2005/8/layout/hierarchy1"/>
    <dgm:cxn modelId="{9C2B3C1B-791F-44C3-A7EB-CE60FDE23418}" type="presParOf" srcId="{DCCCA6AF-820B-4737-9AEC-8F2CDF6BEB6A}" destId="{BBB3A905-23E6-46EE-B18F-0C339A6C2E43}" srcOrd="1" destOrd="0" presId="urn:microsoft.com/office/officeart/2005/8/layout/hierarchy1"/>
    <dgm:cxn modelId="{4BFAA91D-CFB9-4A39-B919-EDEF86390C89}" type="presParOf" srcId="{32606CE1-698A-4C11-ABCD-28C8A2C0D874}" destId="{0DBF2760-0FBA-49A7-B2FC-9DF68BCDD5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9415F-D6B2-45B7-B1A8-FD2C12187BA4}">
      <dsp:nvSpPr>
        <dsp:cNvPr id="0" name=""/>
        <dsp:cNvSpPr/>
      </dsp:nvSpPr>
      <dsp:spPr>
        <a:xfrm>
          <a:off x="3242794" y="719093"/>
          <a:ext cx="548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1536" y="45720"/>
              </a:lnTo>
              <a:lnTo>
                <a:pt x="291536" y="48539"/>
              </a:lnTo>
              <a:lnTo>
                <a:pt x="548873" y="4853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502743" y="761881"/>
        <a:ext cx="28974" cy="5863"/>
      </dsp:txXfrm>
    </dsp:sp>
    <dsp:sp modelId="{DADB54EB-3BE0-4EBC-AE0E-F958684C92C7}">
      <dsp:nvSpPr>
        <dsp:cNvPr id="0" name=""/>
        <dsp:cNvSpPr/>
      </dsp:nvSpPr>
      <dsp:spPr>
        <a:xfrm>
          <a:off x="695215" y="0"/>
          <a:ext cx="2549378" cy="1529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ORDENAÇÃO DA PASTORA JOCIELY</a:t>
          </a:r>
        </a:p>
      </dsp:txBody>
      <dsp:txXfrm>
        <a:off x="695215" y="0"/>
        <a:ext cx="2549378" cy="1529627"/>
      </dsp:txXfrm>
    </dsp:sp>
    <dsp:sp modelId="{BE2885B4-55D5-4D15-8CDE-EC59B4D7E11E}">
      <dsp:nvSpPr>
        <dsp:cNvPr id="0" name=""/>
        <dsp:cNvSpPr/>
      </dsp:nvSpPr>
      <dsp:spPr>
        <a:xfrm>
          <a:off x="6371646" y="721912"/>
          <a:ext cx="555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757" y="45720"/>
              </a:lnTo>
            </a:path>
          </a:pathLst>
        </a:custGeom>
        <a:noFill/>
        <a:ln w="9525" cap="flat" cmpd="sng" algn="ctr">
          <a:solidFill>
            <a:schemeClr val="accent3">
              <a:hueOff val="2150899"/>
              <a:satOff val="105"/>
              <a:lumOff val="-1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6634865" y="764701"/>
        <a:ext cx="29317" cy="5863"/>
      </dsp:txXfrm>
    </dsp:sp>
    <dsp:sp modelId="{6D205670-781F-4337-B5A3-B3AB08D6E456}">
      <dsp:nvSpPr>
        <dsp:cNvPr id="0" name=""/>
        <dsp:cNvSpPr/>
      </dsp:nvSpPr>
      <dsp:spPr>
        <a:xfrm>
          <a:off x="3824067" y="2819"/>
          <a:ext cx="2549378" cy="1529627"/>
        </a:xfrm>
        <a:prstGeom prst="rect">
          <a:avLst/>
        </a:prstGeom>
        <a:solidFill>
          <a:schemeClr val="accent3">
            <a:hueOff val="1720719"/>
            <a:satOff val="84"/>
            <a:lumOff val="-141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INSTALAÇÃO DA PASTORA JOCIELY</a:t>
          </a:r>
          <a:endParaRPr lang="pt-BR" sz="1400" kern="1200" dirty="0"/>
        </a:p>
      </dsp:txBody>
      <dsp:txXfrm>
        <a:off x="3824067" y="2819"/>
        <a:ext cx="2549378" cy="1529627"/>
      </dsp:txXfrm>
    </dsp:sp>
    <dsp:sp modelId="{9F97605E-84CB-402F-B173-BA059ED8049E}">
      <dsp:nvSpPr>
        <dsp:cNvPr id="0" name=""/>
        <dsp:cNvSpPr/>
      </dsp:nvSpPr>
      <dsp:spPr>
        <a:xfrm>
          <a:off x="1963021" y="1530646"/>
          <a:ext cx="6271471" cy="555757"/>
        </a:xfrm>
        <a:custGeom>
          <a:avLst/>
          <a:gdLst/>
          <a:ahLst/>
          <a:cxnLst/>
          <a:rect l="0" t="0" r="0" b="0"/>
          <a:pathLst>
            <a:path>
              <a:moveTo>
                <a:pt x="6271471" y="0"/>
              </a:moveTo>
              <a:lnTo>
                <a:pt x="6271471" y="294978"/>
              </a:lnTo>
              <a:lnTo>
                <a:pt x="0" y="294978"/>
              </a:lnTo>
              <a:lnTo>
                <a:pt x="0" y="555757"/>
              </a:lnTo>
            </a:path>
          </a:pathLst>
        </a:custGeom>
        <a:noFill/>
        <a:ln w="9525" cap="flat" cmpd="sng" algn="ctr">
          <a:solidFill>
            <a:schemeClr val="accent3">
              <a:hueOff val="4301798"/>
              <a:satOff val="209"/>
              <a:lumOff val="-35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4941286" y="1805593"/>
        <a:ext cx="314941" cy="5863"/>
      </dsp:txXfrm>
    </dsp:sp>
    <dsp:sp modelId="{3F1CF1D9-5722-4D75-A801-CECC7F597C20}">
      <dsp:nvSpPr>
        <dsp:cNvPr id="0" name=""/>
        <dsp:cNvSpPr/>
      </dsp:nvSpPr>
      <dsp:spPr>
        <a:xfrm>
          <a:off x="6959803" y="2819"/>
          <a:ext cx="2549378" cy="1529627"/>
        </a:xfrm>
        <a:prstGeom prst="rect">
          <a:avLst/>
        </a:prstGeom>
        <a:solidFill>
          <a:schemeClr val="accent3">
            <a:hueOff val="3441439"/>
            <a:satOff val="167"/>
            <a:lumOff val="-282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TARDE DE PASTEL NA COMUNIDADE BOM SAMARITANO</a:t>
          </a:r>
          <a:endParaRPr lang="pt-BR" sz="1400" kern="1200" dirty="0"/>
        </a:p>
      </dsp:txBody>
      <dsp:txXfrm>
        <a:off x="6959803" y="2819"/>
        <a:ext cx="2549378" cy="1529627"/>
      </dsp:txXfrm>
    </dsp:sp>
    <dsp:sp modelId="{7E6A196F-3E9E-4CD3-8C65-3218EBC0AB34}">
      <dsp:nvSpPr>
        <dsp:cNvPr id="0" name=""/>
        <dsp:cNvSpPr/>
      </dsp:nvSpPr>
      <dsp:spPr>
        <a:xfrm>
          <a:off x="3235910" y="2837897"/>
          <a:ext cx="555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757" y="45720"/>
              </a:lnTo>
            </a:path>
          </a:pathLst>
        </a:custGeom>
        <a:noFill/>
        <a:ln w="9525" cap="flat" cmpd="sng" algn="ctr">
          <a:solidFill>
            <a:schemeClr val="accent3">
              <a:hueOff val="6452698"/>
              <a:satOff val="314"/>
              <a:lumOff val="-529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499130" y="2880685"/>
        <a:ext cx="29317" cy="5863"/>
      </dsp:txXfrm>
    </dsp:sp>
    <dsp:sp modelId="{47091D94-54EB-4776-ABAA-84213672CE22}">
      <dsp:nvSpPr>
        <dsp:cNvPr id="0" name=""/>
        <dsp:cNvSpPr/>
      </dsp:nvSpPr>
      <dsp:spPr>
        <a:xfrm>
          <a:off x="688332" y="2118803"/>
          <a:ext cx="2549378" cy="1529627"/>
        </a:xfrm>
        <a:prstGeom prst="rect">
          <a:avLst/>
        </a:prstGeom>
        <a:solidFill>
          <a:schemeClr val="accent3">
            <a:hueOff val="5162158"/>
            <a:satOff val="251"/>
            <a:lumOff val="-423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 - 2ª FEIRA DE ARTESANATO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- DOMINGO DE RAMOS</a:t>
          </a:r>
          <a:endParaRPr lang="pt-BR" sz="1400" kern="1200" dirty="0"/>
        </a:p>
      </dsp:txBody>
      <dsp:txXfrm>
        <a:off x="688332" y="2118803"/>
        <a:ext cx="2549378" cy="1529627"/>
      </dsp:txXfrm>
    </dsp:sp>
    <dsp:sp modelId="{8F8B5DEF-9111-4CCC-B580-DEC499C7A374}">
      <dsp:nvSpPr>
        <dsp:cNvPr id="0" name=""/>
        <dsp:cNvSpPr/>
      </dsp:nvSpPr>
      <dsp:spPr>
        <a:xfrm>
          <a:off x="6371646" y="2837897"/>
          <a:ext cx="555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757" y="45720"/>
              </a:lnTo>
            </a:path>
          </a:pathLst>
        </a:custGeom>
        <a:noFill/>
        <a:ln w="9525" cap="flat" cmpd="sng" algn="ctr">
          <a:solidFill>
            <a:schemeClr val="accent3">
              <a:hueOff val="8603597"/>
              <a:satOff val="418"/>
              <a:lumOff val="-70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6634865" y="2880685"/>
        <a:ext cx="29317" cy="5863"/>
      </dsp:txXfrm>
    </dsp:sp>
    <dsp:sp modelId="{9FB64E82-D887-4A40-9443-1BB3F4D04A3F}">
      <dsp:nvSpPr>
        <dsp:cNvPr id="0" name=""/>
        <dsp:cNvSpPr/>
      </dsp:nvSpPr>
      <dsp:spPr>
        <a:xfrm>
          <a:off x="3824067" y="2118803"/>
          <a:ext cx="2549378" cy="1529627"/>
        </a:xfrm>
        <a:prstGeom prst="rect">
          <a:avLst/>
        </a:prstGeom>
        <a:solidFill>
          <a:schemeClr val="accent3">
            <a:hueOff val="6882877"/>
            <a:satOff val="334"/>
            <a:lumOff val="-564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- TRÍDUO PASCAL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- CULTO DE PÁSCOA COM CAFÉ DA MANHÃ </a:t>
          </a:r>
        </a:p>
      </dsp:txBody>
      <dsp:txXfrm>
        <a:off x="3824067" y="2118803"/>
        <a:ext cx="2549378" cy="1529627"/>
      </dsp:txXfrm>
    </dsp:sp>
    <dsp:sp modelId="{1414E0C1-238E-4E5C-BE3B-FB081AEAE2EE}">
      <dsp:nvSpPr>
        <dsp:cNvPr id="0" name=""/>
        <dsp:cNvSpPr/>
      </dsp:nvSpPr>
      <dsp:spPr>
        <a:xfrm>
          <a:off x="6959803" y="2118803"/>
          <a:ext cx="2549378" cy="1529627"/>
        </a:xfrm>
        <a:prstGeom prst="rect">
          <a:avLst/>
        </a:prstGeom>
        <a:solidFill>
          <a:schemeClr val="accent3">
            <a:hueOff val="8603597"/>
            <a:satOff val="418"/>
            <a:lumOff val="-705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- CAFÉ DA OASE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- CULTO ESPECIAL DE DIA DA MÃES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- CULTO DE TOMÉ  </a:t>
          </a:r>
          <a:endParaRPr lang="pt-BR" sz="1400" kern="1200" dirty="0"/>
        </a:p>
      </dsp:txBody>
      <dsp:txXfrm>
        <a:off x="6959803" y="2118803"/>
        <a:ext cx="2549378" cy="1529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C0218-3BD4-41D7-8126-4B0F1646940E}">
      <dsp:nvSpPr>
        <dsp:cNvPr id="0" name=""/>
        <dsp:cNvSpPr/>
      </dsp:nvSpPr>
      <dsp:spPr>
        <a:xfrm>
          <a:off x="2435" y="449921"/>
          <a:ext cx="1932073" cy="11592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GRUPO DA OASE</a:t>
          </a:r>
        </a:p>
      </dsp:txBody>
      <dsp:txXfrm>
        <a:off x="2435" y="449921"/>
        <a:ext cx="1932073" cy="1159243"/>
      </dsp:txXfrm>
    </dsp:sp>
    <dsp:sp modelId="{45475584-431E-4AA3-AC7E-286059B0E2DD}">
      <dsp:nvSpPr>
        <dsp:cNvPr id="0" name=""/>
        <dsp:cNvSpPr/>
      </dsp:nvSpPr>
      <dsp:spPr>
        <a:xfrm>
          <a:off x="2127715" y="449921"/>
          <a:ext cx="1932073" cy="1159243"/>
        </a:xfrm>
        <a:prstGeom prst="rect">
          <a:avLst/>
        </a:prstGeom>
        <a:solidFill>
          <a:schemeClr val="accent4">
            <a:hueOff val="-3350863"/>
            <a:satOff val="-70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GRUPO ADÃO</a:t>
          </a:r>
        </a:p>
      </dsp:txBody>
      <dsp:txXfrm>
        <a:off x="2127715" y="449921"/>
        <a:ext cx="1932073" cy="1159243"/>
      </dsp:txXfrm>
    </dsp:sp>
    <dsp:sp modelId="{F05307A1-D825-4E81-97AE-582F7055FA11}">
      <dsp:nvSpPr>
        <dsp:cNvPr id="0" name=""/>
        <dsp:cNvSpPr/>
      </dsp:nvSpPr>
      <dsp:spPr>
        <a:xfrm>
          <a:off x="4252996" y="449921"/>
          <a:ext cx="1932073" cy="1159243"/>
        </a:xfrm>
        <a:prstGeom prst="rect">
          <a:avLst/>
        </a:prstGeom>
        <a:solidFill>
          <a:schemeClr val="accent4">
            <a:hueOff val="-6701726"/>
            <a:satOff val="-139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GRUPO DE MULHERES</a:t>
          </a:r>
        </a:p>
      </dsp:txBody>
      <dsp:txXfrm>
        <a:off x="4252996" y="449921"/>
        <a:ext cx="1932073" cy="1159243"/>
      </dsp:txXfrm>
    </dsp:sp>
    <dsp:sp modelId="{416FEA2A-DEB9-42CC-99E2-E18D74C264EA}">
      <dsp:nvSpPr>
        <dsp:cNvPr id="0" name=""/>
        <dsp:cNvSpPr/>
      </dsp:nvSpPr>
      <dsp:spPr>
        <a:xfrm>
          <a:off x="6378276" y="449921"/>
          <a:ext cx="1932073" cy="1159243"/>
        </a:xfrm>
        <a:prstGeom prst="rect">
          <a:avLst/>
        </a:prstGeom>
        <a:solidFill>
          <a:schemeClr val="accent4">
            <a:hueOff val="-10052588"/>
            <a:satOff val="-20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ENSINO CONFIRMATÓRIO</a:t>
          </a:r>
        </a:p>
      </dsp:txBody>
      <dsp:txXfrm>
        <a:off x="6378276" y="449921"/>
        <a:ext cx="1932073" cy="1159243"/>
      </dsp:txXfrm>
    </dsp:sp>
    <dsp:sp modelId="{330E998D-C00B-49C2-A32C-A804F8B0368C}">
      <dsp:nvSpPr>
        <dsp:cNvPr id="0" name=""/>
        <dsp:cNvSpPr/>
      </dsp:nvSpPr>
      <dsp:spPr>
        <a:xfrm>
          <a:off x="1065075" y="1802372"/>
          <a:ext cx="1932073" cy="1159243"/>
        </a:xfrm>
        <a:prstGeom prst="rect">
          <a:avLst/>
        </a:prstGeom>
        <a:solidFill>
          <a:schemeClr val="accent4">
            <a:hueOff val="-13403451"/>
            <a:satOff val="-279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CULTO INFANTIL</a:t>
          </a:r>
          <a:endParaRPr lang="en-US" sz="1600" kern="1200" dirty="0"/>
        </a:p>
      </dsp:txBody>
      <dsp:txXfrm>
        <a:off x="1065075" y="1802372"/>
        <a:ext cx="1932073" cy="1159243"/>
      </dsp:txXfrm>
    </dsp:sp>
    <dsp:sp modelId="{4A6D2C56-2077-48C0-9058-99FC8770A4EE}">
      <dsp:nvSpPr>
        <dsp:cNvPr id="0" name=""/>
        <dsp:cNvSpPr/>
      </dsp:nvSpPr>
      <dsp:spPr>
        <a:xfrm>
          <a:off x="3190355" y="1802372"/>
          <a:ext cx="1932073" cy="1159243"/>
        </a:xfrm>
        <a:prstGeom prst="rect">
          <a:avLst/>
        </a:prstGeom>
        <a:solidFill>
          <a:schemeClr val="accent4">
            <a:hueOff val="-16754313"/>
            <a:satOff val="-348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CORAL</a:t>
          </a:r>
          <a:endParaRPr lang="en-US" sz="1600" kern="1200" dirty="0"/>
        </a:p>
      </dsp:txBody>
      <dsp:txXfrm>
        <a:off x="3190355" y="1802372"/>
        <a:ext cx="1932073" cy="1159243"/>
      </dsp:txXfrm>
    </dsp:sp>
    <dsp:sp modelId="{76D237F8-DD51-4CBA-A155-2AB653A1161B}">
      <dsp:nvSpPr>
        <dsp:cNvPr id="0" name=""/>
        <dsp:cNvSpPr/>
      </dsp:nvSpPr>
      <dsp:spPr>
        <a:xfrm>
          <a:off x="5315636" y="1802372"/>
          <a:ext cx="1932073" cy="1159243"/>
        </a:xfrm>
        <a:prstGeom prst="rect">
          <a:avLst/>
        </a:prstGeom>
        <a:solidFill>
          <a:schemeClr val="accent4">
            <a:hueOff val="-20105176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ESTUDO BÍBLICO</a:t>
          </a:r>
          <a:endParaRPr lang="en-US" sz="1600" kern="1200" dirty="0"/>
        </a:p>
      </dsp:txBody>
      <dsp:txXfrm>
        <a:off x="5315636" y="1802372"/>
        <a:ext cx="1932073" cy="1159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18011-9166-4D16-8DCC-AE0E8B2E7628}">
      <dsp:nvSpPr>
        <dsp:cNvPr id="0" name=""/>
        <dsp:cNvSpPr/>
      </dsp:nvSpPr>
      <dsp:spPr>
        <a:xfrm>
          <a:off x="0" y="731564"/>
          <a:ext cx="2466379" cy="156615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9B577-93E6-42B8-90B2-2053CD4D4226}">
      <dsp:nvSpPr>
        <dsp:cNvPr id="0" name=""/>
        <dsp:cNvSpPr/>
      </dsp:nvSpPr>
      <dsp:spPr>
        <a:xfrm>
          <a:off x="274042" y="991904"/>
          <a:ext cx="2466379" cy="156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ARRECADAÇÃO DE MATERIAIS RECICLÁVEIS</a:t>
          </a:r>
        </a:p>
      </dsp:txBody>
      <dsp:txXfrm>
        <a:off x="319913" y="1037775"/>
        <a:ext cx="2374637" cy="1474409"/>
      </dsp:txXfrm>
    </dsp:sp>
    <dsp:sp modelId="{6F1D27D4-79AA-4B39-BFD0-A9F6E0EE8D76}">
      <dsp:nvSpPr>
        <dsp:cNvPr id="0" name=""/>
        <dsp:cNvSpPr/>
      </dsp:nvSpPr>
      <dsp:spPr>
        <a:xfrm>
          <a:off x="3014464" y="731564"/>
          <a:ext cx="2466379" cy="156615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9ACD8-6FF2-4887-8A54-1B986A64F30C}">
      <dsp:nvSpPr>
        <dsp:cNvPr id="0" name=""/>
        <dsp:cNvSpPr/>
      </dsp:nvSpPr>
      <dsp:spPr>
        <a:xfrm>
          <a:off x="3288506" y="991904"/>
          <a:ext cx="2466379" cy="156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CURSO DE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PROFISSÃO DE FÉ</a:t>
          </a:r>
        </a:p>
      </dsp:txBody>
      <dsp:txXfrm>
        <a:off x="3334377" y="1037775"/>
        <a:ext cx="2374637" cy="1474409"/>
      </dsp:txXfrm>
    </dsp:sp>
    <dsp:sp modelId="{2C09A3AA-7CB4-41C0-91DE-42E98B4FFFA3}">
      <dsp:nvSpPr>
        <dsp:cNvPr id="0" name=""/>
        <dsp:cNvSpPr/>
      </dsp:nvSpPr>
      <dsp:spPr>
        <a:xfrm>
          <a:off x="6028928" y="731564"/>
          <a:ext cx="2466379" cy="1566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3A905-23E6-46EE-B18F-0C339A6C2E43}">
      <dsp:nvSpPr>
        <dsp:cNvPr id="0" name=""/>
        <dsp:cNvSpPr/>
      </dsp:nvSpPr>
      <dsp:spPr>
        <a:xfrm>
          <a:off x="6302970" y="991904"/>
          <a:ext cx="2466379" cy="156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SEMINÁRIO COMUNIDADES CRIATIVAS</a:t>
          </a:r>
        </a:p>
      </dsp:txBody>
      <dsp:txXfrm>
        <a:off x="6348841" y="1037775"/>
        <a:ext cx="2374637" cy="1474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6CBAE-C730-4FA9-8CC1-E9B78908E773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FBDF7-FC34-4E71-A7EE-4AD68678B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69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8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7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74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8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5/25/2023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7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2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74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5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3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9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1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47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45AF15-CE93-E95F-124F-9AADF995F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761" y="2730973"/>
            <a:ext cx="8394306" cy="139605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5000" dirty="0"/>
              <a:t>Paróquia Evangélica de Confissão Luterana </a:t>
            </a:r>
            <a:r>
              <a:rPr lang="pt-BR" sz="5000" dirty="0">
                <a:solidFill>
                  <a:schemeClr val="tx1"/>
                </a:solidFill>
              </a:rPr>
              <a:t>Castelo</a:t>
            </a:r>
            <a:r>
              <a:rPr lang="pt-BR" sz="5000" dirty="0"/>
              <a:t> Forte</a:t>
            </a:r>
            <a:br>
              <a:rPr lang="pt-BR" sz="5000" dirty="0"/>
            </a:br>
            <a:r>
              <a:rPr lang="pt-BR" sz="2800" dirty="0"/>
              <a:t>Pinhais e Piraquara/Pr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C2723-6C22-E924-3D98-92F9B1AAA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2918" y="4536601"/>
            <a:ext cx="5787706" cy="725503"/>
          </a:xfrm>
        </p:spPr>
        <p:txBody>
          <a:bodyPr anchor="t">
            <a:no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Campanha Vai e Vem</a:t>
            </a:r>
          </a:p>
        </p:txBody>
      </p:sp>
      <p:pic>
        <p:nvPicPr>
          <p:cNvPr id="4" name="Imagem 3" descr="Diagrama, Forma, Seta&#10;&#10;Descrição gerada automaticamente">
            <a:extLst>
              <a:ext uri="{FF2B5EF4-FFF2-40B4-BE49-F238E27FC236}">
                <a16:creationId xmlns:a16="http://schemas.microsoft.com/office/drawing/2014/main" id="{B284F4AE-D37B-5F39-75BE-602F4471C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8" r="4194" b="10598"/>
          <a:stretch/>
        </p:blipFill>
        <p:spPr>
          <a:xfrm>
            <a:off x="40595" y="1"/>
            <a:ext cx="1845356" cy="252982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10C9D4A-812D-805C-4000-8B5ED1EDB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006" y="25627"/>
            <a:ext cx="2101993" cy="23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4B46-8AF2-3996-060E-6D27C87B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ATIVIDADES EM 2023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65BC1B2-7022-4FF0-6E5E-19724BFA4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710345"/>
              </p:ext>
            </p:extLst>
          </p:nvPr>
        </p:nvGraphicFramePr>
        <p:xfrm>
          <a:off x="997243" y="2554288"/>
          <a:ext cx="10197514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47F7E847-DACD-77A9-26AA-79ECEF7CC306}"/>
              </a:ext>
            </a:extLst>
          </p:cNvPr>
          <p:cNvSpPr txBox="1"/>
          <p:nvPr/>
        </p:nvSpPr>
        <p:spPr>
          <a:xfrm>
            <a:off x="2450147" y="2257822"/>
            <a:ext cx="1040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JANEIRO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B11EF6-2E4A-711F-CA17-2AA5BE7161F5}"/>
              </a:ext>
            </a:extLst>
          </p:cNvPr>
          <p:cNvSpPr txBox="1"/>
          <p:nvPr/>
        </p:nvSpPr>
        <p:spPr>
          <a:xfrm>
            <a:off x="5485258" y="2258021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FEVEREIRO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94271CC-AD9E-287E-E5CB-88DBDFCDA8EC}"/>
              </a:ext>
            </a:extLst>
          </p:cNvPr>
          <p:cNvSpPr txBox="1"/>
          <p:nvPr/>
        </p:nvSpPr>
        <p:spPr>
          <a:xfrm>
            <a:off x="8776863" y="2257821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MARÇO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0537B0-28F1-313C-7CEB-241681ABBBD8}"/>
              </a:ext>
            </a:extLst>
          </p:cNvPr>
          <p:cNvSpPr txBox="1"/>
          <p:nvPr/>
        </p:nvSpPr>
        <p:spPr>
          <a:xfrm>
            <a:off x="2578100" y="6261891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ABRIL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6616D87-26BE-8DBB-E210-82A70495FE01}"/>
              </a:ext>
            </a:extLst>
          </p:cNvPr>
          <p:cNvSpPr txBox="1"/>
          <p:nvPr/>
        </p:nvSpPr>
        <p:spPr>
          <a:xfrm>
            <a:off x="5719801" y="6261891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ABRIL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387B765-556E-AC63-A72E-25EC1F952E46}"/>
              </a:ext>
            </a:extLst>
          </p:cNvPr>
          <p:cNvSpPr txBox="1"/>
          <p:nvPr/>
        </p:nvSpPr>
        <p:spPr>
          <a:xfrm>
            <a:off x="8861502" y="6261891"/>
            <a:ext cx="714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MAIO</a:t>
            </a:r>
          </a:p>
        </p:txBody>
      </p:sp>
    </p:spTree>
    <p:extLst>
      <p:ext uri="{BB962C8B-B14F-4D97-AF65-F5344CB8AC3E}">
        <p14:creationId xmlns:p14="http://schemas.microsoft.com/office/powerpoint/2010/main" val="266047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Espaço Reservado para Conteúdo 4" descr="Grupo de pessoas em uma sala&#10;&#10;Descrição gerada automaticamente">
            <a:extLst>
              <a:ext uri="{FF2B5EF4-FFF2-40B4-BE49-F238E27FC236}">
                <a16:creationId xmlns:a16="http://schemas.microsoft.com/office/drawing/2014/main" id="{F5237FD5-0CDE-6DCA-B1D8-16908D5AE6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r="1" b="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BD236B-5391-A00B-3BAF-ACD0C5E3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53" y="989045"/>
            <a:ext cx="3707130" cy="1367008"/>
          </a:xfrm>
        </p:spPr>
        <p:txBody>
          <a:bodyPr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pt-BR" dirty="0">
                <a:solidFill>
                  <a:schemeClr val="tx1"/>
                </a:solidFill>
              </a:rPr>
              <a:t>ORDENAÇÃO DA PA JOCIELY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ABD56C-0DED-3765-9707-2119136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923" y="2594478"/>
            <a:ext cx="2968791" cy="327447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A pastora Jociely recebeu a ordenação como Ministra da IECLB em 27 de Janeiro de 2023, sendo enviada para Paróquia Castelo Forte.</a:t>
            </a:r>
          </a:p>
        </p:txBody>
      </p:sp>
    </p:spTree>
    <p:extLst>
      <p:ext uri="{BB962C8B-B14F-4D97-AF65-F5344CB8AC3E}">
        <p14:creationId xmlns:p14="http://schemas.microsoft.com/office/powerpoint/2010/main" val="271807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Espaço Reservado para Conteúdo 4" descr="Pessoas em pé posando para foto&#10;&#10;Descrição gerada automaticamente">
            <a:extLst>
              <a:ext uri="{FF2B5EF4-FFF2-40B4-BE49-F238E27FC236}">
                <a16:creationId xmlns:a16="http://schemas.microsoft.com/office/drawing/2014/main" id="{F3FBEA33-67DA-5ACF-D1BC-0085A4D98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005"/>
          <a:stretch/>
        </p:blipFill>
        <p:spPr>
          <a:xfrm>
            <a:off x="6636" y="10"/>
            <a:ext cx="9947062" cy="6857990"/>
          </a:xfrm>
          <a:prstGeom prst="rect">
            <a:avLst/>
          </a:prstGeom>
        </p:spPr>
      </p:pic>
      <p:sp>
        <p:nvSpPr>
          <p:cNvPr id="27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8" name="Freeform: Shape 1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8C5556-6483-DA51-9CF7-927C14D2B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114" y="1386813"/>
            <a:ext cx="3814273" cy="1431755"/>
          </a:xfrm>
        </p:spPr>
        <p:txBody>
          <a:bodyPr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pt-BR" b="1" dirty="0">
                <a:solidFill>
                  <a:schemeClr val="tx1"/>
                </a:solidFill>
              </a:rPr>
              <a:t>INSTALAÇÃO DA PA JOCIELY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AC95F4C8-3041-2BD7-59BC-C90358411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6144" y="3251719"/>
            <a:ext cx="3633747" cy="20421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culto de instalação aconteceu na Comunidade São Tiago no dia 26 de fevereiro de 2023.</a:t>
            </a:r>
          </a:p>
        </p:txBody>
      </p:sp>
    </p:spTree>
    <p:extLst>
      <p:ext uri="{BB962C8B-B14F-4D97-AF65-F5344CB8AC3E}">
        <p14:creationId xmlns:p14="http://schemas.microsoft.com/office/powerpoint/2010/main" val="25998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5EF0BF-5DAB-CC97-B054-D1DABD53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1587444"/>
          </a:xfrm>
        </p:spPr>
        <p:txBody>
          <a:bodyPr anchor="b">
            <a:normAutofit/>
          </a:bodyPr>
          <a:lstStyle/>
          <a:p>
            <a:r>
              <a:rPr lang="pt-BR" b="1">
                <a:solidFill>
                  <a:schemeClr val="tx1"/>
                </a:solidFill>
              </a:rPr>
              <a:t>TARDE DE PASTEL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Freeform: Shape 13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15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17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Uma imagem contendo no interior, comida, mesa, cheio&#10;&#10;Descrição gerada automaticamente">
            <a:extLst>
              <a:ext uri="{FF2B5EF4-FFF2-40B4-BE49-F238E27FC236}">
                <a16:creationId xmlns:a16="http://schemas.microsoft.com/office/drawing/2014/main" id="{6EF848D7-EA2E-83CD-9E54-2B38058CC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9" r="23789" b="1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E6E3F2D0-CFC0-2410-1B22-EE912A554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721030"/>
            <a:ext cx="4691478" cy="32432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Em 11 de março foi realizado, na Comunidade Bom Samaritano, a Tarde do Pastel, acompanhada de um show de prêmios.</a:t>
            </a:r>
          </a:p>
        </p:txBody>
      </p:sp>
    </p:spTree>
    <p:extLst>
      <p:ext uri="{BB962C8B-B14F-4D97-AF65-F5344CB8AC3E}">
        <p14:creationId xmlns:p14="http://schemas.microsoft.com/office/powerpoint/2010/main" val="61997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83EF19-4E55-7EDD-3B64-40586453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368525" cy="1639888"/>
          </a:xfrm>
        </p:spPr>
        <p:txBody>
          <a:bodyPr anchor="b"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2ª FEIRA DE ARTESANATO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C2C876-2418-EBA8-F14D-91AB7CA3E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pt-BR" sz="1500" dirty="0">
                <a:solidFill>
                  <a:schemeClr val="tx1"/>
                </a:solidFill>
              </a:rPr>
              <a:t>A feira de artesanato aconteceu no dia 01 de abril e é um evento organizado pelo Presbitério da comunidade Bom Samaritano, em conjunto com o Grupo da OASE.</a:t>
            </a:r>
          </a:p>
          <a:p>
            <a:pPr algn="just">
              <a:lnSpc>
                <a:spcPct val="130000"/>
              </a:lnSpc>
            </a:pPr>
            <a:r>
              <a:rPr lang="pt-BR" sz="1500" dirty="0">
                <a:solidFill>
                  <a:schemeClr val="tx1"/>
                </a:solidFill>
              </a:rPr>
              <a:t>O evento visa dar oportunidade a membros das diversas comunidades da IECLB de Curitiba e região metropolitana para terem um espaço no dia e divulgar seus dons. Esta foi a segunda edição da feira e contou com 12 expositores.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m 4" descr="Uma imagem contendo no interior, edifício, quarto, criança&#10;&#10;Descrição gerada automaticamente">
            <a:extLst>
              <a:ext uri="{FF2B5EF4-FFF2-40B4-BE49-F238E27FC236}">
                <a16:creationId xmlns:a16="http://schemas.microsoft.com/office/drawing/2014/main" id="{B4EA534D-2F27-A309-B951-40DCE799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8" r="8030" b="-2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7" name="Imagem 6" descr="Pessoas sentadas em cadeiras&#10;&#10;Descrição gerada automaticamente com confiança média">
            <a:extLst>
              <a:ext uri="{FF2B5EF4-FFF2-40B4-BE49-F238E27FC236}">
                <a16:creationId xmlns:a16="http://schemas.microsoft.com/office/drawing/2014/main" id="{6565AA93-5171-FE00-A7CC-CC500AB8C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5" b="2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911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Imagem 6" descr="Uma imagem contendo no interior, mesa, edifício, quarto&#10;&#10;Descrição gerada automaticamente">
            <a:extLst>
              <a:ext uri="{FF2B5EF4-FFF2-40B4-BE49-F238E27FC236}">
                <a16:creationId xmlns:a16="http://schemas.microsoft.com/office/drawing/2014/main" id="{1026D1E0-F79F-3CD0-F46F-10E1887C53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r="2206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3" name="Freeform: Shape 26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2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6BB8DE-92CA-37E0-6FAA-2956CC53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624" y="242190"/>
            <a:ext cx="2937262" cy="139623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DOMINGO DE RAMOS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70F4FE-57FB-0AD7-607B-F831A779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1874" y="1880603"/>
            <a:ext cx="4021397" cy="3503160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pt-BR" sz="1600" dirty="0">
                <a:solidFill>
                  <a:schemeClr val="tx1"/>
                </a:solidFill>
              </a:rPr>
              <a:t>O domingo de ramos aconteceu no dia 02 de abril, quando é feita a recordação da entrada triunfal de Jesus Cristo em Jerusalém.</a:t>
            </a:r>
          </a:p>
          <a:p>
            <a:pPr algn="ctr">
              <a:lnSpc>
                <a:spcPct val="130000"/>
              </a:lnSpc>
            </a:pPr>
            <a:r>
              <a:rPr lang="pt-BR" sz="1600" dirty="0">
                <a:solidFill>
                  <a:schemeClr val="tx1"/>
                </a:solidFill>
              </a:rPr>
              <a:t>As duas comunidades realizaram um culto especial para festejar o dia. As igrejas são decoradas com ramos para que todo o entorno se conecte com a prédica.</a:t>
            </a:r>
          </a:p>
        </p:txBody>
      </p:sp>
    </p:spTree>
    <p:extLst>
      <p:ext uri="{BB962C8B-B14F-4D97-AF65-F5344CB8AC3E}">
        <p14:creationId xmlns:p14="http://schemas.microsoft.com/office/powerpoint/2010/main" val="1417276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58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9" name="Imagem 18" descr="Grupo de pessoas em uma sala&#10;&#10;Descrição gerada automaticamente com confiança média">
            <a:extLst>
              <a:ext uri="{FF2B5EF4-FFF2-40B4-BE49-F238E27FC236}">
                <a16:creationId xmlns:a16="http://schemas.microsoft.com/office/drawing/2014/main" id="{1CF333E6-8A92-941D-AC58-9D2FC87A70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r="638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77" name="Freeform: Shape 60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8" name="Freeform: Shape 62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64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66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68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8E13BB-D467-F3AE-A15A-BF69EC3F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382" y="597160"/>
            <a:ext cx="4901236" cy="1063689"/>
          </a:xfrm>
        </p:spPr>
        <p:txBody>
          <a:bodyPr anchor="b">
            <a:norm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TRÍDUO PASCAL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2D4AF6-32C0-9304-CBC5-69384D1E4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898" y="1834383"/>
            <a:ext cx="4367000" cy="318923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tríduo pascal aconteceu entre os dias 06 e 08 de abril e foi realizado na comunidade São Tiago. Cada dia foi realizada uma rememoração dos últimos momentos de Jesus Cristo antes da ressureição.</a:t>
            </a:r>
          </a:p>
        </p:txBody>
      </p:sp>
    </p:spTree>
    <p:extLst>
      <p:ext uri="{BB962C8B-B14F-4D97-AF65-F5344CB8AC3E}">
        <p14:creationId xmlns:p14="http://schemas.microsoft.com/office/powerpoint/2010/main" val="1193894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3713F-FEEA-57A2-1B43-C722D7A5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CULTO DE PÁSCOA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03FE11-C345-A059-52E7-BE92DB062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domingo de páscoa, dia 09 de abril, iniciou com um café comunitário em cada um das comunidades. Foi um momento de convivência entre as famílias para a celebração da ressureição de Cristo.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Nas duas comunidades os responsáveis pelo culto infantil fizeram atividades especiais para as crianças. </a:t>
            </a:r>
          </a:p>
        </p:txBody>
      </p:sp>
    </p:spTree>
    <p:extLst>
      <p:ext uri="{BB962C8B-B14F-4D97-AF65-F5344CB8AC3E}">
        <p14:creationId xmlns:p14="http://schemas.microsoft.com/office/powerpoint/2010/main" val="3676634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9CB060-454B-0CED-2BBD-BF63B428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CAFÉ DA OASE RUTE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075E83-CD12-2060-2E99-1CE7DC713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café anual da OASE RUTE aconteceu no dia 09 de maio na comunidade Bom Samaritano.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Este foi um dia festivo, onde foram convidados os demais grupos de OASE da região.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m 4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2E9AFCF1-404D-EFF9-8758-21BBC7556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 r="1" b="1782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766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6BDD4-3547-CF71-A2D9-696EE999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CULTO DIA DAS MÃES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8EBEC5-FF12-2FC7-4A3E-12CB5DB5F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Foi realizado um culto especial às mães, no dia 14 de maio, para celebrar a vida daquelas mulheres que são tão importantes para formação de cada um.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Durante o culto, os homens presentes e o grupo da OASE foram convidados, em momentos separados, para cantar e prestigiar as mães presentes. O culto infantil também realizou uma homenagem e finalizou com a entrega de uma lembrança ofertada pela paróquia.</a:t>
            </a:r>
          </a:p>
        </p:txBody>
      </p:sp>
    </p:spTree>
    <p:extLst>
      <p:ext uri="{BB962C8B-B14F-4D97-AF65-F5344CB8AC3E}">
        <p14:creationId xmlns:p14="http://schemas.microsoft.com/office/powerpoint/2010/main" val="32793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2A16E3-2A86-7252-D5C1-EF3C01FA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03482" cy="1639888"/>
          </a:xfrm>
        </p:spPr>
        <p:txBody>
          <a:bodyPr anchor="b"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QUEM É A PARÓQUIA CASTELO FORTE?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9735FC-B2CA-CEFF-9E4C-C9EA19424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b="0" i="0" u="none" strike="noStrike" dirty="0">
                <a:solidFill>
                  <a:schemeClr val="tx1"/>
                </a:solidFill>
                <a:effectLst/>
              </a:rPr>
              <a:t>A Paróquia Castelo Forte, possui sede na cidade de Pinhais/PR. É formada pelas comunidades Bom Samaritano, localizada na sede e pela Comunidade São Tiago, situada na cidade de Piraquara/PR. 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" name="Imagem 8" descr="Mapa&#10;&#10;Descrição gerada automaticamente">
            <a:extLst>
              <a:ext uri="{FF2B5EF4-FFF2-40B4-BE49-F238E27FC236}">
                <a16:creationId xmlns:a16="http://schemas.microsoft.com/office/drawing/2014/main" id="{F2E0A501-7734-E19C-B85F-8CD0E61A3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64" y="964568"/>
            <a:ext cx="2870485" cy="2303565"/>
          </a:xfrm>
          <a:prstGeom prst="rect">
            <a:avLst/>
          </a:prstGeom>
        </p:spPr>
      </p:pic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id="{30447FC8-3861-A4C8-3827-CE6737B4A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64" y="3589866"/>
            <a:ext cx="2870485" cy="23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26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A74C97-ECC4-4C3A-988A-A72C1F8BB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845538-85A5-4157-BE6D-976B564C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64848" cy="5708284"/>
          </a:xfrm>
          <a:custGeom>
            <a:avLst/>
            <a:gdLst>
              <a:gd name="connsiteX0" fmla="*/ 1939599 w 6464848"/>
              <a:gd name="connsiteY0" fmla="*/ 0 h 5708284"/>
              <a:gd name="connsiteX1" fmla="*/ 5078323 w 6464848"/>
              <a:gd name="connsiteY1" fmla="*/ 0 h 5708284"/>
              <a:gd name="connsiteX2" fmla="*/ 5286467 w 6464848"/>
              <a:gd name="connsiteY2" fmla="*/ 139359 h 5708284"/>
              <a:gd name="connsiteX3" fmla="*/ 5689190 w 6464848"/>
              <a:gd name="connsiteY3" fmla="*/ 517331 h 5708284"/>
              <a:gd name="connsiteX4" fmla="*/ 6464848 w 6464848"/>
              <a:gd name="connsiteY4" fmla="*/ 2842085 h 5708284"/>
              <a:gd name="connsiteX5" fmla="*/ 6119335 w 6464848"/>
              <a:gd name="connsiteY5" fmla="*/ 3795490 h 5708284"/>
              <a:gd name="connsiteX6" fmla="*/ 5096353 w 6464848"/>
              <a:gd name="connsiteY6" fmla="*/ 4683250 h 5708284"/>
              <a:gd name="connsiteX7" fmla="*/ 4871434 w 6464848"/>
              <a:gd name="connsiteY7" fmla="*/ 4853070 h 5708284"/>
              <a:gd name="connsiteX8" fmla="*/ 3023272 w 6464848"/>
              <a:gd name="connsiteY8" fmla="*/ 5708284 h 5708284"/>
              <a:gd name="connsiteX9" fmla="*/ 588693 w 6464848"/>
              <a:gd name="connsiteY9" fmla="*/ 4318161 h 5708284"/>
              <a:gd name="connsiteX10" fmla="*/ 329237 w 6464848"/>
              <a:gd name="connsiteY10" fmla="*/ 3962527 h 5708284"/>
              <a:gd name="connsiteX11" fmla="*/ 13473 w 6464848"/>
              <a:gd name="connsiteY11" fmla="*/ 3512885 h 5708284"/>
              <a:gd name="connsiteX12" fmla="*/ 0 w 6464848"/>
              <a:gd name="connsiteY12" fmla="*/ 3488661 h 5708284"/>
              <a:gd name="connsiteX13" fmla="*/ 0 w 6464848"/>
              <a:gd name="connsiteY13" fmla="*/ 1908302 h 5708284"/>
              <a:gd name="connsiteX14" fmla="*/ 125440 w 6464848"/>
              <a:gd name="connsiteY14" fmla="*/ 1635411 h 5708284"/>
              <a:gd name="connsiteX15" fmla="*/ 983444 w 6464848"/>
              <a:gd name="connsiteY15" fmla="*/ 598555 h 5708284"/>
              <a:gd name="connsiteX16" fmla="*/ 1890797 w 6464848"/>
              <a:gd name="connsiteY16" fmla="*/ 20682 h 57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64848" h="5708284">
                <a:moveTo>
                  <a:pt x="1939599" y="0"/>
                </a:moveTo>
                <a:lnTo>
                  <a:pt x="5078323" y="0"/>
                </a:lnTo>
                <a:lnTo>
                  <a:pt x="5286467" y="139359"/>
                </a:lnTo>
                <a:cubicBezTo>
                  <a:pt x="5432233" y="249007"/>
                  <a:pt x="5566813" y="375259"/>
                  <a:pt x="5689190" y="517331"/>
                </a:cubicBezTo>
                <a:cubicBezTo>
                  <a:pt x="6189409" y="1098274"/>
                  <a:pt x="6464848" y="1923865"/>
                  <a:pt x="6464848" y="2842085"/>
                </a:cubicBezTo>
                <a:cubicBezTo>
                  <a:pt x="6464848" y="3208427"/>
                  <a:pt x="6358240" y="3502446"/>
                  <a:pt x="6119335" y="3795490"/>
                </a:cubicBezTo>
                <a:cubicBezTo>
                  <a:pt x="5869441" y="4102029"/>
                  <a:pt x="5493956" y="4384365"/>
                  <a:pt x="5096353" y="4683250"/>
                </a:cubicBezTo>
                <a:cubicBezTo>
                  <a:pt x="5022997" y="4738327"/>
                  <a:pt x="4947215" y="4795352"/>
                  <a:pt x="4871434" y="4853070"/>
                </a:cubicBezTo>
                <a:cubicBezTo>
                  <a:pt x="4193107" y="5369621"/>
                  <a:pt x="3698028" y="5708284"/>
                  <a:pt x="3023272" y="5708284"/>
                </a:cubicBezTo>
                <a:cubicBezTo>
                  <a:pt x="1995150" y="5708284"/>
                  <a:pt x="1267020" y="5292568"/>
                  <a:pt x="588693" y="4318161"/>
                </a:cubicBezTo>
                <a:cubicBezTo>
                  <a:pt x="499925" y="4190622"/>
                  <a:pt x="413153" y="4074629"/>
                  <a:pt x="329237" y="3962527"/>
                </a:cubicBezTo>
                <a:cubicBezTo>
                  <a:pt x="198813" y="3788223"/>
                  <a:pt x="93797" y="3645290"/>
                  <a:pt x="13473" y="3512885"/>
                </a:cubicBezTo>
                <a:lnTo>
                  <a:pt x="0" y="3488661"/>
                </a:lnTo>
                <a:lnTo>
                  <a:pt x="0" y="1908302"/>
                </a:lnTo>
                <a:lnTo>
                  <a:pt x="125440" y="1635411"/>
                </a:lnTo>
                <a:cubicBezTo>
                  <a:pt x="327382" y="1254186"/>
                  <a:pt x="616093" y="905232"/>
                  <a:pt x="983444" y="598555"/>
                </a:cubicBezTo>
                <a:cubicBezTo>
                  <a:pt x="1254246" y="372407"/>
                  <a:pt x="1563179" y="175989"/>
                  <a:pt x="1890797" y="20682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Grupo de pessoas sentadas ao redor de uma mesa de madeira&#10;&#10;Descrição gerada automaticamente">
            <a:extLst>
              <a:ext uri="{FF2B5EF4-FFF2-40B4-BE49-F238E27FC236}">
                <a16:creationId xmlns:a16="http://schemas.microsoft.com/office/drawing/2014/main" id="{3300C359-9E22-18DD-9107-EFA7AAAA1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r="12773" b="2"/>
          <a:stretch/>
        </p:blipFill>
        <p:spPr>
          <a:xfrm>
            <a:off x="139209" y="10"/>
            <a:ext cx="5783636" cy="5285898"/>
          </a:xfrm>
          <a:custGeom>
            <a:avLst/>
            <a:gdLst/>
            <a:ahLst/>
            <a:cxnLst/>
            <a:rect l="l" t="t" r="r" b="b"/>
            <a:pathLst>
              <a:path w="5783636" h="5285908">
                <a:moveTo>
                  <a:pt x="2378772" y="0"/>
                </a:moveTo>
                <a:lnTo>
                  <a:pt x="4150472" y="0"/>
                </a:lnTo>
                <a:lnTo>
                  <a:pt x="4350263" y="78657"/>
                </a:lnTo>
                <a:cubicBezTo>
                  <a:pt x="4640935" y="213413"/>
                  <a:pt x="4896234" y="410101"/>
                  <a:pt x="5109084" y="663143"/>
                </a:cubicBezTo>
                <a:cubicBezTo>
                  <a:pt x="5544101" y="1180498"/>
                  <a:pt x="5783636" y="1915721"/>
                  <a:pt x="5783636" y="2733436"/>
                </a:cubicBezTo>
                <a:cubicBezTo>
                  <a:pt x="5783636" y="3059679"/>
                  <a:pt x="5690925" y="3321516"/>
                  <a:pt x="5483161" y="3582483"/>
                </a:cubicBezTo>
                <a:cubicBezTo>
                  <a:pt x="5265840" y="3855469"/>
                  <a:pt x="4939300" y="4106902"/>
                  <a:pt x="4593524" y="4373072"/>
                </a:cubicBezTo>
                <a:cubicBezTo>
                  <a:pt x="4529729" y="4422121"/>
                  <a:pt x="4463825" y="4472904"/>
                  <a:pt x="4397923" y="4524304"/>
                </a:cubicBezTo>
                <a:cubicBezTo>
                  <a:pt x="3808016" y="4984314"/>
                  <a:pt x="3377470" y="5285908"/>
                  <a:pt x="2790667" y="5285908"/>
                </a:cubicBezTo>
                <a:cubicBezTo>
                  <a:pt x="1896561" y="5285908"/>
                  <a:pt x="1263341" y="4915695"/>
                  <a:pt x="673434" y="4047944"/>
                </a:cubicBezTo>
                <a:cubicBezTo>
                  <a:pt x="596237" y="3934365"/>
                  <a:pt x="520776" y="3831069"/>
                  <a:pt x="447798" y="3731237"/>
                </a:cubicBezTo>
                <a:cubicBezTo>
                  <a:pt x="145335" y="3317303"/>
                  <a:pt x="0" y="3102038"/>
                  <a:pt x="0" y="2733436"/>
                </a:cubicBezTo>
                <a:cubicBezTo>
                  <a:pt x="0" y="2367436"/>
                  <a:pt x="91098" y="2005891"/>
                  <a:pt x="270565" y="1658841"/>
                </a:cubicBezTo>
                <a:cubicBezTo>
                  <a:pt x="446185" y="1319344"/>
                  <a:pt x="697263" y="1008586"/>
                  <a:pt x="1016729" y="735476"/>
                </a:cubicBezTo>
                <a:cubicBezTo>
                  <a:pt x="1330735" y="466951"/>
                  <a:pt x="1703691" y="245494"/>
                  <a:pt x="2095514" y="95128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B5F3BA-58DF-40DA-AE44-974A00E06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Imagem 6" descr="Grupo de pessoas sentadas ao redor de uma mesa&#10;&#10;Descrição gerada automaticamente com confiança média">
            <a:extLst>
              <a:ext uri="{FF2B5EF4-FFF2-40B4-BE49-F238E27FC236}">
                <a16:creationId xmlns:a16="http://schemas.microsoft.com/office/drawing/2014/main" id="{52A4FD13-930F-1FA8-0C08-41236BED0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7" r="30684" b="-1"/>
          <a:stretch/>
        </p:blipFill>
        <p:spPr>
          <a:xfrm>
            <a:off x="6863333" y="1816717"/>
            <a:ext cx="5261264" cy="4909930"/>
          </a:xfrm>
          <a:custGeom>
            <a:avLst/>
            <a:gdLst/>
            <a:ahLst/>
            <a:cxnLst/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DFA90FA-6A55-434E-8B63-258E96C9E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7988" y="1550504"/>
            <a:ext cx="5553707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112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0E8C6-A2A7-E534-C926-1A903904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CULTO DE TOMÉ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B9B9AB-0A95-1B16-B082-8A153D7F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culto de Tomé, realizado no dia 21 de maio, foi um momento muito especial, de nível paroquial, e foi realizado na Comunidade Bom Samaritano.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Foram elaboradas 6 estações para trazer os mais diversos momentos de reflexões individuais. </a:t>
            </a:r>
          </a:p>
        </p:txBody>
      </p:sp>
    </p:spTree>
    <p:extLst>
      <p:ext uri="{BB962C8B-B14F-4D97-AF65-F5344CB8AC3E}">
        <p14:creationId xmlns:p14="http://schemas.microsoft.com/office/powerpoint/2010/main" val="2128882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A74C97-ECC4-4C3A-988A-A72C1F8BB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845538-85A5-4157-BE6D-976B564C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64848" cy="5708284"/>
          </a:xfrm>
          <a:custGeom>
            <a:avLst/>
            <a:gdLst>
              <a:gd name="connsiteX0" fmla="*/ 1939599 w 6464848"/>
              <a:gd name="connsiteY0" fmla="*/ 0 h 5708284"/>
              <a:gd name="connsiteX1" fmla="*/ 5078323 w 6464848"/>
              <a:gd name="connsiteY1" fmla="*/ 0 h 5708284"/>
              <a:gd name="connsiteX2" fmla="*/ 5286467 w 6464848"/>
              <a:gd name="connsiteY2" fmla="*/ 139359 h 5708284"/>
              <a:gd name="connsiteX3" fmla="*/ 5689190 w 6464848"/>
              <a:gd name="connsiteY3" fmla="*/ 517331 h 5708284"/>
              <a:gd name="connsiteX4" fmla="*/ 6464848 w 6464848"/>
              <a:gd name="connsiteY4" fmla="*/ 2842085 h 5708284"/>
              <a:gd name="connsiteX5" fmla="*/ 6119335 w 6464848"/>
              <a:gd name="connsiteY5" fmla="*/ 3795490 h 5708284"/>
              <a:gd name="connsiteX6" fmla="*/ 5096353 w 6464848"/>
              <a:gd name="connsiteY6" fmla="*/ 4683250 h 5708284"/>
              <a:gd name="connsiteX7" fmla="*/ 4871434 w 6464848"/>
              <a:gd name="connsiteY7" fmla="*/ 4853070 h 5708284"/>
              <a:gd name="connsiteX8" fmla="*/ 3023272 w 6464848"/>
              <a:gd name="connsiteY8" fmla="*/ 5708284 h 5708284"/>
              <a:gd name="connsiteX9" fmla="*/ 588693 w 6464848"/>
              <a:gd name="connsiteY9" fmla="*/ 4318161 h 5708284"/>
              <a:gd name="connsiteX10" fmla="*/ 329237 w 6464848"/>
              <a:gd name="connsiteY10" fmla="*/ 3962527 h 5708284"/>
              <a:gd name="connsiteX11" fmla="*/ 13473 w 6464848"/>
              <a:gd name="connsiteY11" fmla="*/ 3512885 h 5708284"/>
              <a:gd name="connsiteX12" fmla="*/ 0 w 6464848"/>
              <a:gd name="connsiteY12" fmla="*/ 3488661 h 5708284"/>
              <a:gd name="connsiteX13" fmla="*/ 0 w 6464848"/>
              <a:gd name="connsiteY13" fmla="*/ 1908302 h 5708284"/>
              <a:gd name="connsiteX14" fmla="*/ 125440 w 6464848"/>
              <a:gd name="connsiteY14" fmla="*/ 1635411 h 5708284"/>
              <a:gd name="connsiteX15" fmla="*/ 983444 w 6464848"/>
              <a:gd name="connsiteY15" fmla="*/ 598555 h 5708284"/>
              <a:gd name="connsiteX16" fmla="*/ 1890797 w 6464848"/>
              <a:gd name="connsiteY16" fmla="*/ 20682 h 57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64848" h="5708284">
                <a:moveTo>
                  <a:pt x="1939599" y="0"/>
                </a:moveTo>
                <a:lnTo>
                  <a:pt x="5078323" y="0"/>
                </a:lnTo>
                <a:lnTo>
                  <a:pt x="5286467" y="139359"/>
                </a:lnTo>
                <a:cubicBezTo>
                  <a:pt x="5432233" y="249007"/>
                  <a:pt x="5566813" y="375259"/>
                  <a:pt x="5689190" y="517331"/>
                </a:cubicBezTo>
                <a:cubicBezTo>
                  <a:pt x="6189409" y="1098274"/>
                  <a:pt x="6464848" y="1923865"/>
                  <a:pt x="6464848" y="2842085"/>
                </a:cubicBezTo>
                <a:cubicBezTo>
                  <a:pt x="6464848" y="3208427"/>
                  <a:pt x="6358240" y="3502446"/>
                  <a:pt x="6119335" y="3795490"/>
                </a:cubicBezTo>
                <a:cubicBezTo>
                  <a:pt x="5869441" y="4102029"/>
                  <a:pt x="5493956" y="4384365"/>
                  <a:pt x="5096353" y="4683250"/>
                </a:cubicBezTo>
                <a:cubicBezTo>
                  <a:pt x="5022997" y="4738327"/>
                  <a:pt x="4947215" y="4795352"/>
                  <a:pt x="4871434" y="4853070"/>
                </a:cubicBezTo>
                <a:cubicBezTo>
                  <a:pt x="4193107" y="5369621"/>
                  <a:pt x="3698028" y="5708284"/>
                  <a:pt x="3023272" y="5708284"/>
                </a:cubicBezTo>
                <a:cubicBezTo>
                  <a:pt x="1995150" y="5708284"/>
                  <a:pt x="1267020" y="5292568"/>
                  <a:pt x="588693" y="4318161"/>
                </a:cubicBezTo>
                <a:cubicBezTo>
                  <a:pt x="499925" y="4190622"/>
                  <a:pt x="413153" y="4074629"/>
                  <a:pt x="329237" y="3962527"/>
                </a:cubicBezTo>
                <a:cubicBezTo>
                  <a:pt x="198813" y="3788223"/>
                  <a:pt x="93797" y="3645290"/>
                  <a:pt x="13473" y="3512885"/>
                </a:cubicBezTo>
                <a:lnTo>
                  <a:pt x="0" y="3488661"/>
                </a:lnTo>
                <a:lnTo>
                  <a:pt x="0" y="1908302"/>
                </a:lnTo>
                <a:lnTo>
                  <a:pt x="125440" y="1635411"/>
                </a:lnTo>
                <a:cubicBezTo>
                  <a:pt x="327382" y="1254186"/>
                  <a:pt x="616093" y="905232"/>
                  <a:pt x="983444" y="598555"/>
                </a:cubicBezTo>
                <a:cubicBezTo>
                  <a:pt x="1254246" y="372407"/>
                  <a:pt x="1563179" y="175989"/>
                  <a:pt x="1890797" y="20682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m 6" descr="Quarto com mesa de centro&#10;&#10;Descrição gerada automaticamente com confiança média">
            <a:extLst>
              <a:ext uri="{FF2B5EF4-FFF2-40B4-BE49-F238E27FC236}">
                <a16:creationId xmlns:a16="http://schemas.microsoft.com/office/drawing/2014/main" id="{19A95186-99E6-24C5-D2B5-AA003B8C2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 r="33655" b="-1"/>
          <a:stretch/>
        </p:blipFill>
        <p:spPr>
          <a:xfrm>
            <a:off x="139209" y="10"/>
            <a:ext cx="5783636" cy="5285898"/>
          </a:xfrm>
          <a:custGeom>
            <a:avLst/>
            <a:gdLst/>
            <a:ahLst/>
            <a:cxnLst/>
            <a:rect l="l" t="t" r="r" b="b"/>
            <a:pathLst>
              <a:path w="5783636" h="5285908">
                <a:moveTo>
                  <a:pt x="2378772" y="0"/>
                </a:moveTo>
                <a:lnTo>
                  <a:pt x="4150472" y="0"/>
                </a:lnTo>
                <a:lnTo>
                  <a:pt x="4350263" y="78657"/>
                </a:lnTo>
                <a:cubicBezTo>
                  <a:pt x="4640935" y="213413"/>
                  <a:pt x="4896234" y="410101"/>
                  <a:pt x="5109084" y="663143"/>
                </a:cubicBezTo>
                <a:cubicBezTo>
                  <a:pt x="5544101" y="1180498"/>
                  <a:pt x="5783636" y="1915721"/>
                  <a:pt x="5783636" y="2733436"/>
                </a:cubicBezTo>
                <a:cubicBezTo>
                  <a:pt x="5783636" y="3059679"/>
                  <a:pt x="5690925" y="3321516"/>
                  <a:pt x="5483161" y="3582483"/>
                </a:cubicBezTo>
                <a:cubicBezTo>
                  <a:pt x="5265840" y="3855469"/>
                  <a:pt x="4939300" y="4106902"/>
                  <a:pt x="4593524" y="4373072"/>
                </a:cubicBezTo>
                <a:cubicBezTo>
                  <a:pt x="4529729" y="4422121"/>
                  <a:pt x="4463825" y="4472904"/>
                  <a:pt x="4397923" y="4524304"/>
                </a:cubicBezTo>
                <a:cubicBezTo>
                  <a:pt x="3808016" y="4984314"/>
                  <a:pt x="3377470" y="5285908"/>
                  <a:pt x="2790667" y="5285908"/>
                </a:cubicBezTo>
                <a:cubicBezTo>
                  <a:pt x="1896561" y="5285908"/>
                  <a:pt x="1263341" y="4915695"/>
                  <a:pt x="673434" y="4047944"/>
                </a:cubicBezTo>
                <a:cubicBezTo>
                  <a:pt x="596237" y="3934365"/>
                  <a:pt x="520776" y="3831069"/>
                  <a:pt x="447798" y="3731237"/>
                </a:cubicBezTo>
                <a:cubicBezTo>
                  <a:pt x="145335" y="3317303"/>
                  <a:pt x="0" y="3102038"/>
                  <a:pt x="0" y="2733436"/>
                </a:cubicBezTo>
                <a:cubicBezTo>
                  <a:pt x="0" y="2367436"/>
                  <a:pt x="91098" y="2005891"/>
                  <a:pt x="270565" y="1658841"/>
                </a:cubicBezTo>
                <a:cubicBezTo>
                  <a:pt x="446185" y="1319344"/>
                  <a:pt x="697263" y="1008586"/>
                  <a:pt x="1016729" y="735476"/>
                </a:cubicBezTo>
                <a:cubicBezTo>
                  <a:pt x="1330735" y="466951"/>
                  <a:pt x="1703691" y="245494"/>
                  <a:pt x="2095514" y="95128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B5F3BA-58DF-40DA-AE44-974A00E06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m 4" descr="Uma imagem contendo no interior, quarto, mesa, pequeno&#10;&#10;Descrição gerada automaticamente">
            <a:extLst>
              <a:ext uri="{FF2B5EF4-FFF2-40B4-BE49-F238E27FC236}">
                <a16:creationId xmlns:a16="http://schemas.microsoft.com/office/drawing/2014/main" id="{BE8FE507-C560-C47B-BB6B-286AE1D8F9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2" r="27398" b="-1"/>
          <a:stretch/>
        </p:blipFill>
        <p:spPr>
          <a:xfrm>
            <a:off x="6930736" y="1948070"/>
            <a:ext cx="5261264" cy="4909930"/>
          </a:xfrm>
          <a:custGeom>
            <a:avLst/>
            <a:gdLst/>
            <a:ahLst/>
            <a:cxnLst/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DFA90FA-6A55-434E-8B63-258E96C9E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7988" y="1550504"/>
            <a:ext cx="5553707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888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A74C97-ECC4-4C3A-988A-A72C1F8BB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845538-85A5-4157-BE6D-976B564C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64848" cy="5708284"/>
          </a:xfrm>
          <a:custGeom>
            <a:avLst/>
            <a:gdLst>
              <a:gd name="connsiteX0" fmla="*/ 1939599 w 6464848"/>
              <a:gd name="connsiteY0" fmla="*/ 0 h 5708284"/>
              <a:gd name="connsiteX1" fmla="*/ 5078323 w 6464848"/>
              <a:gd name="connsiteY1" fmla="*/ 0 h 5708284"/>
              <a:gd name="connsiteX2" fmla="*/ 5286467 w 6464848"/>
              <a:gd name="connsiteY2" fmla="*/ 139359 h 5708284"/>
              <a:gd name="connsiteX3" fmla="*/ 5689190 w 6464848"/>
              <a:gd name="connsiteY3" fmla="*/ 517331 h 5708284"/>
              <a:gd name="connsiteX4" fmla="*/ 6464848 w 6464848"/>
              <a:gd name="connsiteY4" fmla="*/ 2842085 h 5708284"/>
              <a:gd name="connsiteX5" fmla="*/ 6119335 w 6464848"/>
              <a:gd name="connsiteY5" fmla="*/ 3795490 h 5708284"/>
              <a:gd name="connsiteX6" fmla="*/ 5096353 w 6464848"/>
              <a:gd name="connsiteY6" fmla="*/ 4683250 h 5708284"/>
              <a:gd name="connsiteX7" fmla="*/ 4871434 w 6464848"/>
              <a:gd name="connsiteY7" fmla="*/ 4853070 h 5708284"/>
              <a:gd name="connsiteX8" fmla="*/ 3023272 w 6464848"/>
              <a:gd name="connsiteY8" fmla="*/ 5708284 h 5708284"/>
              <a:gd name="connsiteX9" fmla="*/ 588693 w 6464848"/>
              <a:gd name="connsiteY9" fmla="*/ 4318161 h 5708284"/>
              <a:gd name="connsiteX10" fmla="*/ 329237 w 6464848"/>
              <a:gd name="connsiteY10" fmla="*/ 3962527 h 5708284"/>
              <a:gd name="connsiteX11" fmla="*/ 13473 w 6464848"/>
              <a:gd name="connsiteY11" fmla="*/ 3512885 h 5708284"/>
              <a:gd name="connsiteX12" fmla="*/ 0 w 6464848"/>
              <a:gd name="connsiteY12" fmla="*/ 3488661 h 5708284"/>
              <a:gd name="connsiteX13" fmla="*/ 0 w 6464848"/>
              <a:gd name="connsiteY13" fmla="*/ 1908302 h 5708284"/>
              <a:gd name="connsiteX14" fmla="*/ 125440 w 6464848"/>
              <a:gd name="connsiteY14" fmla="*/ 1635411 h 5708284"/>
              <a:gd name="connsiteX15" fmla="*/ 983444 w 6464848"/>
              <a:gd name="connsiteY15" fmla="*/ 598555 h 5708284"/>
              <a:gd name="connsiteX16" fmla="*/ 1890797 w 6464848"/>
              <a:gd name="connsiteY16" fmla="*/ 20682 h 57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64848" h="5708284">
                <a:moveTo>
                  <a:pt x="1939599" y="0"/>
                </a:moveTo>
                <a:lnTo>
                  <a:pt x="5078323" y="0"/>
                </a:lnTo>
                <a:lnTo>
                  <a:pt x="5286467" y="139359"/>
                </a:lnTo>
                <a:cubicBezTo>
                  <a:pt x="5432233" y="249007"/>
                  <a:pt x="5566813" y="375259"/>
                  <a:pt x="5689190" y="517331"/>
                </a:cubicBezTo>
                <a:cubicBezTo>
                  <a:pt x="6189409" y="1098274"/>
                  <a:pt x="6464848" y="1923865"/>
                  <a:pt x="6464848" y="2842085"/>
                </a:cubicBezTo>
                <a:cubicBezTo>
                  <a:pt x="6464848" y="3208427"/>
                  <a:pt x="6358240" y="3502446"/>
                  <a:pt x="6119335" y="3795490"/>
                </a:cubicBezTo>
                <a:cubicBezTo>
                  <a:pt x="5869441" y="4102029"/>
                  <a:pt x="5493956" y="4384365"/>
                  <a:pt x="5096353" y="4683250"/>
                </a:cubicBezTo>
                <a:cubicBezTo>
                  <a:pt x="5022997" y="4738327"/>
                  <a:pt x="4947215" y="4795352"/>
                  <a:pt x="4871434" y="4853070"/>
                </a:cubicBezTo>
                <a:cubicBezTo>
                  <a:pt x="4193107" y="5369621"/>
                  <a:pt x="3698028" y="5708284"/>
                  <a:pt x="3023272" y="5708284"/>
                </a:cubicBezTo>
                <a:cubicBezTo>
                  <a:pt x="1995150" y="5708284"/>
                  <a:pt x="1267020" y="5292568"/>
                  <a:pt x="588693" y="4318161"/>
                </a:cubicBezTo>
                <a:cubicBezTo>
                  <a:pt x="499925" y="4190622"/>
                  <a:pt x="413153" y="4074629"/>
                  <a:pt x="329237" y="3962527"/>
                </a:cubicBezTo>
                <a:cubicBezTo>
                  <a:pt x="198813" y="3788223"/>
                  <a:pt x="93797" y="3645290"/>
                  <a:pt x="13473" y="3512885"/>
                </a:cubicBezTo>
                <a:lnTo>
                  <a:pt x="0" y="3488661"/>
                </a:lnTo>
                <a:lnTo>
                  <a:pt x="0" y="1908302"/>
                </a:lnTo>
                <a:lnTo>
                  <a:pt x="125440" y="1635411"/>
                </a:lnTo>
                <a:cubicBezTo>
                  <a:pt x="327382" y="1254186"/>
                  <a:pt x="616093" y="905232"/>
                  <a:pt x="983444" y="598555"/>
                </a:cubicBezTo>
                <a:cubicBezTo>
                  <a:pt x="1254246" y="372407"/>
                  <a:pt x="1563179" y="175989"/>
                  <a:pt x="1890797" y="20682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m 4" descr="Placa de letreiro luminoso&#10;&#10;Descrição gerada automaticamente com confiança média">
            <a:extLst>
              <a:ext uri="{FF2B5EF4-FFF2-40B4-BE49-F238E27FC236}">
                <a16:creationId xmlns:a16="http://schemas.microsoft.com/office/drawing/2014/main" id="{08B1E222-E4E0-BCE2-1AF8-262D3FEA3D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r="32072" b="-1"/>
          <a:stretch/>
        </p:blipFill>
        <p:spPr>
          <a:xfrm>
            <a:off x="139209" y="10"/>
            <a:ext cx="5783636" cy="5285898"/>
          </a:xfrm>
          <a:custGeom>
            <a:avLst/>
            <a:gdLst/>
            <a:ahLst/>
            <a:cxnLst/>
            <a:rect l="l" t="t" r="r" b="b"/>
            <a:pathLst>
              <a:path w="5783636" h="5285908">
                <a:moveTo>
                  <a:pt x="2378772" y="0"/>
                </a:moveTo>
                <a:lnTo>
                  <a:pt x="4150472" y="0"/>
                </a:lnTo>
                <a:lnTo>
                  <a:pt x="4350263" y="78657"/>
                </a:lnTo>
                <a:cubicBezTo>
                  <a:pt x="4640935" y="213413"/>
                  <a:pt x="4896234" y="410101"/>
                  <a:pt x="5109084" y="663143"/>
                </a:cubicBezTo>
                <a:cubicBezTo>
                  <a:pt x="5544101" y="1180498"/>
                  <a:pt x="5783636" y="1915721"/>
                  <a:pt x="5783636" y="2733436"/>
                </a:cubicBezTo>
                <a:cubicBezTo>
                  <a:pt x="5783636" y="3059679"/>
                  <a:pt x="5690925" y="3321516"/>
                  <a:pt x="5483161" y="3582483"/>
                </a:cubicBezTo>
                <a:cubicBezTo>
                  <a:pt x="5265840" y="3855469"/>
                  <a:pt x="4939300" y="4106902"/>
                  <a:pt x="4593524" y="4373072"/>
                </a:cubicBezTo>
                <a:cubicBezTo>
                  <a:pt x="4529729" y="4422121"/>
                  <a:pt x="4463825" y="4472904"/>
                  <a:pt x="4397923" y="4524304"/>
                </a:cubicBezTo>
                <a:cubicBezTo>
                  <a:pt x="3808016" y="4984314"/>
                  <a:pt x="3377470" y="5285908"/>
                  <a:pt x="2790667" y="5285908"/>
                </a:cubicBezTo>
                <a:cubicBezTo>
                  <a:pt x="1896561" y="5285908"/>
                  <a:pt x="1263341" y="4915695"/>
                  <a:pt x="673434" y="4047944"/>
                </a:cubicBezTo>
                <a:cubicBezTo>
                  <a:pt x="596237" y="3934365"/>
                  <a:pt x="520776" y="3831069"/>
                  <a:pt x="447798" y="3731237"/>
                </a:cubicBezTo>
                <a:cubicBezTo>
                  <a:pt x="145335" y="3317303"/>
                  <a:pt x="0" y="3102038"/>
                  <a:pt x="0" y="2733436"/>
                </a:cubicBezTo>
                <a:cubicBezTo>
                  <a:pt x="0" y="2367436"/>
                  <a:pt x="91098" y="2005891"/>
                  <a:pt x="270565" y="1658841"/>
                </a:cubicBezTo>
                <a:cubicBezTo>
                  <a:pt x="446185" y="1319344"/>
                  <a:pt x="697263" y="1008586"/>
                  <a:pt x="1016729" y="735476"/>
                </a:cubicBezTo>
                <a:cubicBezTo>
                  <a:pt x="1330735" y="466951"/>
                  <a:pt x="1703691" y="245494"/>
                  <a:pt x="2095514" y="95128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B5F3BA-58DF-40DA-AE44-974A00E06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Imagem 6" descr="Quarto com cama de casal com colcha vermelha&#10;&#10;Descrição gerada automaticamente com confiança média">
            <a:extLst>
              <a:ext uri="{FF2B5EF4-FFF2-40B4-BE49-F238E27FC236}">
                <a16:creationId xmlns:a16="http://schemas.microsoft.com/office/drawing/2014/main" id="{2E388777-6815-6476-8DBF-46BB2E6212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2" r="25318" b="-1"/>
          <a:stretch/>
        </p:blipFill>
        <p:spPr>
          <a:xfrm>
            <a:off x="6930736" y="1948070"/>
            <a:ext cx="5261264" cy="4909930"/>
          </a:xfrm>
          <a:custGeom>
            <a:avLst/>
            <a:gdLst/>
            <a:ahLst/>
            <a:cxnLst/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DFA90FA-6A55-434E-8B63-258E96C9E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7988" y="1550504"/>
            <a:ext cx="5553707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438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A74C97-ECC4-4C3A-988A-A72C1F8BB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845538-85A5-4157-BE6D-976B564C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64848" cy="5708284"/>
          </a:xfrm>
          <a:custGeom>
            <a:avLst/>
            <a:gdLst>
              <a:gd name="connsiteX0" fmla="*/ 1939599 w 6464848"/>
              <a:gd name="connsiteY0" fmla="*/ 0 h 5708284"/>
              <a:gd name="connsiteX1" fmla="*/ 5078323 w 6464848"/>
              <a:gd name="connsiteY1" fmla="*/ 0 h 5708284"/>
              <a:gd name="connsiteX2" fmla="*/ 5286467 w 6464848"/>
              <a:gd name="connsiteY2" fmla="*/ 139359 h 5708284"/>
              <a:gd name="connsiteX3" fmla="*/ 5689190 w 6464848"/>
              <a:gd name="connsiteY3" fmla="*/ 517331 h 5708284"/>
              <a:gd name="connsiteX4" fmla="*/ 6464848 w 6464848"/>
              <a:gd name="connsiteY4" fmla="*/ 2842085 h 5708284"/>
              <a:gd name="connsiteX5" fmla="*/ 6119335 w 6464848"/>
              <a:gd name="connsiteY5" fmla="*/ 3795490 h 5708284"/>
              <a:gd name="connsiteX6" fmla="*/ 5096353 w 6464848"/>
              <a:gd name="connsiteY6" fmla="*/ 4683250 h 5708284"/>
              <a:gd name="connsiteX7" fmla="*/ 4871434 w 6464848"/>
              <a:gd name="connsiteY7" fmla="*/ 4853070 h 5708284"/>
              <a:gd name="connsiteX8" fmla="*/ 3023272 w 6464848"/>
              <a:gd name="connsiteY8" fmla="*/ 5708284 h 5708284"/>
              <a:gd name="connsiteX9" fmla="*/ 588693 w 6464848"/>
              <a:gd name="connsiteY9" fmla="*/ 4318161 h 5708284"/>
              <a:gd name="connsiteX10" fmla="*/ 329237 w 6464848"/>
              <a:gd name="connsiteY10" fmla="*/ 3962527 h 5708284"/>
              <a:gd name="connsiteX11" fmla="*/ 13473 w 6464848"/>
              <a:gd name="connsiteY11" fmla="*/ 3512885 h 5708284"/>
              <a:gd name="connsiteX12" fmla="*/ 0 w 6464848"/>
              <a:gd name="connsiteY12" fmla="*/ 3488661 h 5708284"/>
              <a:gd name="connsiteX13" fmla="*/ 0 w 6464848"/>
              <a:gd name="connsiteY13" fmla="*/ 1908302 h 5708284"/>
              <a:gd name="connsiteX14" fmla="*/ 125440 w 6464848"/>
              <a:gd name="connsiteY14" fmla="*/ 1635411 h 5708284"/>
              <a:gd name="connsiteX15" fmla="*/ 983444 w 6464848"/>
              <a:gd name="connsiteY15" fmla="*/ 598555 h 5708284"/>
              <a:gd name="connsiteX16" fmla="*/ 1890797 w 6464848"/>
              <a:gd name="connsiteY16" fmla="*/ 20682 h 57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64848" h="5708284">
                <a:moveTo>
                  <a:pt x="1939599" y="0"/>
                </a:moveTo>
                <a:lnTo>
                  <a:pt x="5078323" y="0"/>
                </a:lnTo>
                <a:lnTo>
                  <a:pt x="5286467" y="139359"/>
                </a:lnTo>
                <a:cubicBezTo>
                  <a:pt x="5432233" y="249007"/>
                  <a:pt x="5566813" y="375259"/>
                  <a:pt x="5689190" y="517331"/>
                </a:cubicBezTo>
                <a:cubicBezTo>
                  <a:pt x="6189409" y="1098274"/>
                  <a:pt x="6464848" y="1923865"/>
                  <a:pt x="6464848" y="2842085"/>
                </a:cubicBezTo>
                <a:cubicBezTo>
                  <a:pt x="6464848" y="3208427"/>
                  <a:pt x="6358240" y="3502446"/>
                  <a:pt x="6119335" y="3795490"/>
                </a:cubicBezTo>
                <a:cubicBezTo>
                  <a:pt x="5869441" y="4102029"/>
                  <a:pt x="5493956" y="4384365"/>
                  <a:pt x="5096353" y="4683250"/>
                </a:cubicBezTo>
                <a:cubicBezTo>
                  <a:pt x="5022997" y="4738327"/>
                  <a:pt x="4947215" y="4795352"/>
                  <a:pt x="4871434" y="4853070"/>
                </a:cubicBezTo>
                <a:cubicBezTo>
                  <a:pt x="4193107" y="5369621"/>
                  <a:pt x="3698028" y="5708284"/>
                  <a:pt x="3023272" y="5708284"/>
                </a:cubicBezTo>
                <a:cubicBezTo>
                  <a:pt x="1995150" y="5708284"/>
                  <a:pt x="1267020" y="5292568"/>
                  <a:pt x="588693" y="4318161"/>
                </a:cubicBezTo>
                <a:cubicBezTo>
                  <a:pt x="499925" y="4190622"/>
                  <a:pt x="413153" y="4074629"/>
                  <a:pt x="329237" y="3962527"/>
                </a:cubicBezTo>
                <a:cubicBezTo>
                  <a:pt x="198813" y="3788223"/>
                  <a:pt x="93797" y="3645290"/>
                  <a:pt x="13473" y="3512885"/>
                </a:cubicBezTo>
                <a:lnTo>
                  <a:pt x="0" y="3488661"/>
                </a:lnTo>
                <a:lnTo>
                  <a:pt x="0" y="1908302"/>
                </a:lnTo>
                <a:lnTo>
                  <a:pt x="125440" y="1635411"/>
                </a:lnTo>
                <a:cubicBezTo>
                  <a:pt x="327382" y="1254186"/>
                  <a:pt x="616093" y="905232"/>
                  <a:pt x="983444" y="598555"/>
                </a:cubicBezTo>
                <a:cubicBezTo>
                  <a:pt x="1254246" y="372407"/>
                  <a:pt x="1563179" y="175989"/>
                  <a:pt x="1890797" y="20682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m 6" descr="Uma imagem contendo no interior, mesa, cozinha, pequeno&#10;&#10;Descrição gerada automaticamente">
            <a:extLst>
              <a:ext uri="{FF2B5EF4-FFF2-40B4-BE49-F238E27FC236}">
                <a16:creationId xmlns:a16="http://schemas.microsoft.com/office/drawing/2014/main" id="{2784E1C2-B020-CF94-3DE1-068258E1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 b="25715"/>
          <a:stretch/>
        </p:blipFill>
        <p:spPr>
          <a:xfrm>
            <a:off x="139209" y="10"/>
            <a:ext cx="5783636" cy="5285898"/>
          </a:xfrm>
          <a:custGeom>
            <a:avLst/>
            <a:gdLst/>
            <a:ahLst/>
            <a:cxnLst/>
            <a:rect l="l" t="t" r="r" b="b"/>
            <a:pathLst>
              <a:path w="5783636" h="5285908">
                <a:moveTo>
                  <a:pt x="2378772" y="0"/>
                </a:moveTo>
                <a:lnTo>
                  <a:pt x="4150472" y="0"/>
                </a:lnTo>
                <a:lnTo>
                  <a:pt x="4350263" y="78657"/>
                </a:lnTo>
                <a:cubicBezTo>
                  <a:pt x="4640935" y="213413"/>
                  <a:pt x="4896234" y="410101"/>
                  <a:pt x="5109084" y="663143"/>
                </a:cubicBezTo>
                <a:cubicBezTo>
                  <a:pt x="5544101" y="1180498"/>
                  <a:pt x="5783636" y="1915721"/>
                  <a:pt x="5783636" y="2733436"/>
                </a:cubicBezTo>
                <a:cubicBezTo>
                  <a:pt x="5783636" y="3059679"/>
                  <a:pt x="5690925" y="3321516"/>
                  <a:pt x="5483161" y="3582483"/>
                </a:cubicBezTo>
                <a:cubicBezTo>
                  <a:pt x="5265840" y="3855469"/>
                  <a:pt x="4939300" y="4106902"/>
                  <a:pt x="4593524" y="4373072"/>
                </a:cubicBezTo>
                <a:cubicBezTo>
                  <a:pt x="4529729" y="4422121"/>
                  <a:pt x="4463825" y="4472904"/>
                  <a:pt x="4397923" y="4524304"/>
                </a:cubicBezTo>
                <a:cubicBezTo>
                  <a:pt x="3808016" y="4984314"/>
                  <a:pt x="3377470" y="5285908"/>
                  <a:pt x="2790667" y="5285908"/>
                </a:cubicBezTo>
                <a:cubicBezTo>
                  <a:pt x="1896561" y="5285908"/>
                  <a:pt x="1263341" y="4915695"/>
                  <a:pt x="673434" y="4047944"/>
                </a:cubicBezTo>
                <a:cubicBezTo>
                  <a:pt x="596237" y="3934365"/>
                  <a:pt x="520776" y="3831069"/>
                  <a:pt x="447798" y="3731237"/>
                </a:cubicBezTo>
                <a:cubicBezTo>
                  <a:pt x="145335" y="3317303"/>
                  <a:pt x="0" y="3102038"/>
                  <a:pt x="0" y="2733436"/>
                </a:cubicBezTo>
                <a:cubicBezTo>
                  <a:pt x="0" y="2367436"/>
                  <a:pt x="91098" y="2005891"/>
                  <a:pt x="270565" y="1658841"/>
                </a:cubicBezTo>
                <a:cubicBezTo>
                  <a:pt x="446185" y="1319344"/>
                  <a:pt x="697263" y="1008586"/>
                  <a:pt x="1016729" y="735476"/>
                </a:cubicBezTo>
                <a:cubicBezTo>
                  <a:pt x="1330735" y="466951"/>
                  <a:pt x="1703691" y="245494"/>
                  <a:pt x="2095514" y="95128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B5F3BA-58DF-40DA-AE44-974A00E06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m 4" descr="Pessoas sentadas em cadeiras&#10;&#10;Descrição gerada automaticamente com confiança média">
            <a:extLst>
              <a:ext uri="{FF2B5EF4-FFF2-40B4-BE49-F238E27FC236}">
                <a16:creationId xmlns:a16="http://schemas.microsoft.com/office/drawing/2014/main" id="{47E5A8C0-7807-C092-64B8-3AB659D5F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8" r="18652" b="-1"/>
          <a:stretch/>
        </p:blipFill>
        <p:spPr>
          <a:xfrm>
            <a:off x="6930736" y="1948070"/>
            <a:ext cx="5261264" cy="4909930"/>
          </a:xfrm>
          <a:custGeom>
            <a:avLst/>
            <a:gdLst/>
            <a:ahLst/>
            <a:cxnLst/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DFA90FA-6A55-434E-8B63-258E96C9E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7988" y="1550504"/>
            <a:ext cx="5553707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126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7D2540-AA27-40CD-296D-EF1B3375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42220"/>
            <a:ext cx="8397987" cy="1345269"/>
          </a:xfrm>
        </p:spPr>
        <p:txBody>
          <a:bodyPr anchor="b">
            <a:norm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GRUPOS PAROQUIAIS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C6763CBF-3F8A-4BE7-3970-83747661D3A9}"/>
              </a:ext>
            </a:extLst>
          </p:cNvPr>
          <p:cNvSpPr txBox="1">
            <a:spLocks/>
          </p:cNvSpPr>
          <p:nvPr/>
        </p:nvSpPr>
        <p:spPr>
          <a:xfrm>
            <a:off x="6305525" y="3216876"/>
            <a:ext cx="3521685" cy="249812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2BE52CB-05B7-C6CB-1626-E0BD3C993AAA}"/>
              </a:ext>
            </a:extLst>
          </p:cNvPr>
          <p:cNvSpPr txBox="1">
            <a:spLocks/>
          </p:cNvSpPr>
          <p:nvPr/>
        </p:nvSpPr>
        <p:spPr>
          <a:xfrm>
            <a:off x="2186940" y="3216876"/>
            <a:ext cx="3909060" cy="261242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8C891424-5EB5-A589-7052-BCAD617B5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287246"/>
              </p:ext>
            </p:extLst>
          </p:nvPr>
        </p:nvGraphicFramePr>
        <p:xfrm>
          <a:off x="2377439" y="2312988"/>
          <a:ext cx="8312785" cy="341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501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1AD854-6C2A-5A15-9CDC-DBBBA9E7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44623" cy="2934031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GRUPO OASE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81CCA6-5358-8C25-17A8-0B19D148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500" dirty="0">
                <a:solidFill>
                  <a:schemeClr val="tx1"/>
                </a:solidFill>
              </a:rPr>
              <a:t>O grupo da OASE é composto por dois grupos, sendo um na comunidade Bom Samaritano – OASE RUTE, e um na comunidade São Tiago – OASE ISOLDE. O grupo de convivência se reúne quinzenalmente e de forma intercalada.</a:t>
            </a:r>
          </a:p>
          <a:p>
            <a:pPr algn="just">
              <a:lnSpc>
                <a:spcPct val="150000"/>
              </a:lnSpc>
            </a:pPr>
            <a:r>
              <a:rPr lang="pt-BR" sz="1500" dirty="0">
                <a:solidFill>
                  <a:schemeClr val="tx1"/>
                </a:solidFill>
              </a:rPr>
              <a:t>O grupo RUTE realiza mensalmente um bazar de roupas usadas. </a:t>
            </a:r>
          </a:p>
          <a:p>
            <a:pPr algn="just">
              <a:lnSpc>
                <a:spcPct val="150000"/>
              </a:lnSpc>
            </a:pPr>
            <a:r>
              <a:rPr lang="pt-BR" sz="1500" dirty="0">
                <a:solidFill>
                  <a:schemeClr val="tx1"/>
                </a:solidFill>
              </a:rPr>
              <a:t>Além dos encontros, o grupo da OASE da paróquia realiza visitas e participa de eventos de convivência.</a:t>
            </a:r>
          </a:p>
        </p:txBody>
      </p:sp>
    </p:spTree>
    <p:extLst>
      <p:ext uri="{BB962C8B-B14F-4D97-AF65-F5344CB8AC3E}">
        <p14:creationId xmlns:p14="http://schemas.microsoft.com/office/powerpoint/2010/main" val="844621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81AC4A29-490A-3394-0FC4-9C2298C72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89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0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1AD854-6C2A-5A15-9CDC-DBBBA9E7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GRUPO ADÃO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81CCA6-5358-8C25-17A8-0B19D148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grupo de homens é composto pelas duas comunidades e realiza encontros mensais, onde acontece o momento de estudo e meditação, seguido da confraternização para estreitar as relações.</a:t>
            </a:r>
          </a:p>
        </p:txBody>
      </p:sp>
    </p:spTree>
    <p:extLst>
      <p:ext uri="{BB962C8B-B14F-4D97-AF65-F5344CB8AC3E}">
        <p14:creationId xmlns:p14="http://schemas.microsoft.com/office/powerpoint/2010/main" val="2133421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spaço Reservado para Conteúdo 12" descr="Pessoas sentadas ao redor de uma mesa com cadeiras&#10;&#10;Descrição gerada automaticamente com confiança média">
            <a:extLst>
              <a:ext uri="{FF2B5EF4-FFF2-40B4-BE49-F238E27FC236}">
                <a16:creationId xmlns:a16="http://schemas.microsoft.com/office/drawing/2014/main" id="{FFA69F79-5D76-EF47-EA08-08A7028C5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-1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9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2A16E3-2A86-7252-D5C1-EF3C01FA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3986" cy="1639888"/>
          </a:xfrm>
        </p:spPr>
        <p:txBody>
          <a:bodyPr anchor="b"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QUANDO INICIOU 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OS TRABALHOS?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9735FC-B2CA-CEFF-9E4C-C9EA19424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183986" cy="36512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b="0" i="0" u="none" strike="noStrike" dirty="0">
                <a:solidFill>
                  <a:schemeClr val="tx1"/>
                </a:solidFill>
                <a:effectLst/>
              </a:rPr>
              <a:t>Apesar das duas comunidades já existirem há mais de 45 anos, a Paróquia foi criada em 2002, quando aconteceu o desmembramento das comunidades que antes integravam a Paróquia Nordeste (hoje Paróquia Cristo Salvador), de Curitiba/PR.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1" name="Imagem 10" descr="Diagrama, Forma, Seta&#10;&#10;Descrição gerada automaticamente">
            <a:extLst>
              <a:ext uri="{FF2B5EF4-FFF2-40B4-BE49-F238E27FC236}">
                <a16:creationId xmlns:a16="http://schemas.microsoft.com/office/drawing/2014/main" id="{3AAF172B-CD38-D757-E657-B442DE31D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912" y="1519267"/>
            <a:ext cx="2291679" cy="38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35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1AD854-6C2A-5A15-9CDC-DBBBA9E7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>
                <a:solidFill>
                  <a:schemeClr val="tx1"/>
                </a:solidFill>
              </a:rPr>
              <a:t>GRUPO DE MULHERES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81CCA6-5358-8C25-17A8-0B19D148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grupo de mulheres é uma iniciativa nova, onde se busca a convivência entre as duas comunidades em momentos de meditação e descontração. Os encontros acontecem no primeiro sábado de cada mês.</a:t>
            </a:r>
          </a:p>
        </p:txBody>
      </p:sp>
    </p:spTree>
    <p:extLst>
      <p:ext uri="{BB962C8B-B14F-4D97-AF65-F5344CB8AC3E}">
        <p14:creationId xmlns:p14="http://schemas.microsoft.com/office/powerpoint/2010/main" val="4209010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Grupo de pessoas em pé&#10;&#10;Descrição gerada automaticamente com confiança média">
            <a:extLst>
              <a:ext uri="{FF2B5EF4-FFF2-40B4-BE49-F238E27FC236}">
                <a16:creationId xmlns:a16="http://schemas.microsoft.com/office/drawing/2014/main" id="{2495EDCE-F269-1C1D-8D77-96A047E0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4" r="432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87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ABC909-FE6E-65CF-1628-ED64B9A9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2" y="2075825"/>
            <a:ext cx="4348272" cy="2934031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ENSINO CONFIRMATÓRIO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065191-821F-7C84-50BD-A7025534F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ensino confirmatório é realizado em nível paroquial, os encontros são quinzenais. É um momento onde os jovens tem a oportunidade de aprender mais sobre a igreja que participam e se prepararem para a confirmação de fé. </a:t>
            </a:r>
          </a:p>
        </p:txBody>
      </p:sp>
    </p:spTree>
    <p:extLst>
      <p:ext uri="{BB962C8B-B14F-4D97-AF65-F5344CB8AC3E}">
        <p14:creationId xmlns:p14="http://schemas.microsoft.com/office/powerpoint/2010/main" val="511719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498B4-3A47-B9D1-32C5-DAE6CFA5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CULTO INFANTIL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0C929C-1D0A-B6E6-63A9-181FAEC42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culto infantil acontece no mesmo horários do culto, em cada comunidade. É um momento onde as crianças vão para um espaço diferente da igreja e podem aprender de forma mais lúdica sobre os ensinamentos bíblicos</a:t>
            </a:r>
          </a:p>
        </p:txBody>
      </p:sp>
    </p:spTree>
    <p:extLst>
      <p:ext uri="{BB962C8B-B14F-4D97-AF65-F5344CB8AC3E}">
        <p14:creationId xmlns:p14="http://schemas.microsoft.com/office/powerpoint/2010/main" val="2143101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Grupo de pessoas sentadas ao redor de uma cortina&#10;&#10;Descrição gerada automaticamente">
            <a:extLst>
              <a:ext uri="{FF2B5EF4-FFF2-40B4-BE49-F238E27FC236}">
                <a16:creationId xmlns:a16="http://schemas.microsoft.com/office/drawing/2014/main" id="{B2124CB6-0CFB-9549-A9B0-93E5C6FB4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0" r="-2" b="27385"/>
          <a:stretch/>
        </p:blipFill>
        <p:spPr>
          <a:xfrm>
            <a:off x="6256867" y="1693265"/>
            <a:ext cx="5291666" cy="4938319"/>
          </a:xfrm>
          <a:prstGeom prst="rect">
            <a:avLst/>
          </a:prstGeom>
        </p:spPr>
      </p:pic>
      <p:pic>
        <p:nvPicPr>
          <p:cNvPr id="7" name="Imagem 6" descr="Pessoas ao redor de uma mesa de madeira&#10;&#10;Descrição gerada automaticamente com confiança média">
            <a:extLst>
              <a:ext uri="{FF2B5EF4-FFF2-40B4-BE49-F238E27FC236}">
                <a16:creationId xmlns:a16="http://schemas.microsoft.com/office/drawing/2014/main" id="{CAAEB10B-2CBE-62BA-15EA-D054524723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0" t="22210" r="31098" b="11070"/>
          <a:stretch/>
        </p:blipFill>
        <p:spPr>
          <a:xfrm>
            <a:off x="643467" y="426440"/>
            <a:ext cx="5291667" cy="49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14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186332-3217-2B86-9794-26EE6993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CORAL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37A3BD6A-11EA-E797-7413-DD3EE48C6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619" y="776587"/>
            <a:ext cx="4982452" cy="5304825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coral é composto por membros das duas comunidades e realiza os ensaios aos sábados. É feita a participação nas celebrações de datas especiais e também do encontro anual de coros.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grupo também é responsável pela noite cultural que acontece uma vez ao ano e conta com a participação dos mais diversos grupos e pessoas interessadas em dividir seu dom.</a:t>
            </a:r>
          </a:p>
        </p:txBody>
      </p:sp>
    </p:spTree>
    <p:extLst>
      <p:ext uri="{BB962C8B-B14F-4D97-AF65-F5344CB8AC3E}">
        <p14:creationId xmlns:p14="http://schemas.microsoft.com/office/powerpoint/2010/main" val="618766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Grupo de pessoas em pé&#10;&#10;Descrição gerada automaticamente">
            <a:extLst>
              <a:ext uri="{FF2B5EF4-FFF2-40B4-BE49-F238E27FC236}">
                <a16:creationId xmlns:a16="http://schemas.microsoft.com/office/drawing/2014/main" id="{2D4F3AEC-23D7-41B5-8B53-409171ADC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3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3F01A5-2B3C-E1D5-59D0-278E58FB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ESTUDO BÍBLICO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70B7BC-CA1B-4794-B20E-56891C09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619" y="784147"/>
            <a:ext cx="4982452" cy="5032194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700" dirty="0">
                <a:solidFill>
                  <a:schemeClr val="tx1"/>
                </a:solidFill>
              </a:rPr>
              <a:t>O grupo do estudo bíblico foi retomado com a chegada da pastora. Atualmente cada comunidade possui um grupo e realiza os encontros de forma mensal.</a:t>
            </a:r>
          </a:p>
          <a:p>
            <a:pPr algn="just">
              <a:lnSpc>
                <a:spcPct val="150000"/>
              </a:lnSpc>
            </a:pPr>
            <a:r>
              <a:rPr lang="pt-BR" sz="1700" dirty="0">
                <a:solidFill>
                  <a:schemeClr val="tx1"/>
                </a:solidFill>
              </a:rPr>
              <a:t>A comunidade São Tiago realiza seus encontros no salão da comunidade, enquanto a comunidade Bom Samaritano realiza os encontros em forma de rodízio na casa de membros. </a:t>
            </a:r>
          </a:p>
        </p:txBody>
      </p:sp>
    </p:spTree>
    <p:extLst>
      <p:ext uri="{BB962C8B-B14F-4D97-AF65-F5344CB8AC3E}">
        <p14:creationId xmlns:p14="http://schemas.microsoft.com/office/powerpoint/2010/main" val="3940629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65529208-596A-1EA1-0E3E-221E62692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07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7D2540-AA27-40CD-296D-EF1B3375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pt-BR"/>
              <a:t>ATIVIDADES DIVERSAS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C6763CBF-3F8A-4BE7-3970-83747661D3A9}"/>
              </a:ext>
            </a:extLst>
          </p:cNvPr>
          <p:cNvSpPr txBox="1">
            <a:spLocks/>
          </p:cNvSpPr>
          <p:nvPr/>
        </p:nvSpPr>
        <p:spPr>
          <a:xfrm>
            <a:off x="6305525" y="3216876"/>
            <a:ext cx="3521685" cy="249812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2BE52CB-05B7-C6CB-1626-E0BD3C993AAA}"/>
              </a:ext>
            </a:extLst>
          </p:cNvPr>
          <p:cNvSpPr txBox="1">
            <a:spLocks/>
          </p:cNvSpPr>
          <p:nvPr/>
        </p:nvSpPr>
        <p:spPr>
          <a:xfrm>
            <a:off x="2186940" y="3216876"/>
            <a:ext cx="3909060" cy="261242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8C891424-5EB5-A589-7052-BCAD617B5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724831"/>
              </p:ext>
            </p:extLst>
          </p:nvPr>
        </p:nvGraphicFramePr>
        <p:xfrm>
          <a:off x="1920875" y="2812010"/>
          <a:ext cx="8769350" cy="328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013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Espaço Reservado para Conteúdo 4" descr="Uma imagem contendo rua&#10;&#10;Descrição gerada automaticamente">
            <a:extLst>
              <a:ext uri="{FF2B5EF4-FFF2-40B4-BE49-F238E27FC236}">
                <a16:creationId xmlns:a16="http://schemas.microsoft.com/office/drawing/2014/main" id="{5EEFAE7A-FC9D-F3B6-805B-7C8D87EC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7" r="1" b="23001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2A16E3-2A86-7252-D5C1-EF3C01FA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COMUNIDADE 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BOM SAMARITANO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9735FC-B2CA-CEFF-9E4C-C9EA19424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500101"/>
            <a:ext cx="5368525" cy="18577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b="0" i="0" u="none" strike="noStrike" dirty="0">
                <a:solidFill>
                  <a:schemeClr val="tx1"/>
                </a:solidFill>
                <a:effectLst/>
              </a:rPr>
              <a:t>A comunidade Bom Samaritano está inserida em um contexto mais urbano, possuindo uma área geográfica de abrangência muito grande.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79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7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2867D5-676E-6DFB-4DD7-DEEC9AE2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87" y="1798357"/>
            <a:ext cx="3872412" cy="3391914"/>
          </a:xfr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pt-BR" dirty="0">
                <a:solidFill>
                  <a:schemeClr val="tx1"/>
                </a:solidFill>
              </a:rPr>
              <a:t>ARRECADAÇÃO DE MATERIAIS RECICLÁVEIS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DF1EF8-5BB9-2692-BC92-1ACDD8F8F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814" y="821093"/>
            <a:ext cx="6162062" cy="5215813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A paróquia incentiva os membros a recolherem, guardarem e trazerem para as comunidades os materiais recicláveis como papelão e latas de metal, material que comumente descartamos. É feito uma espécie de estoque, até obter um alto volume de materiais para então realizar a venda deste produto. </a:t>
            </a:r>
          </a:p>
          <a:p>
            <a:pPr algn="ctr">
              <a:lnSpc>
                <a:spcPct val="150000"/>
              </a:lnSpc>
            </a:pPr>
            <a:r>
              <a:rPr lang="pt-BR" dirty="0"/>
              <a:t>Um material que antes apenas seria descartado gera um valor financeiro que contribui para paróquia. </a:t>
            </a:r>
          </a:p>
        </p:txBody>
      </p:sp>
    </p:spTree>
    <p:extLst>
      <p:ext uri="{BB962C8B-B14F-4D97-AF65-F5344CB8AC3E}">
        <p14:creationId xmlns:p14="http://schemas.microsoft.com/office/powerpoint/2010/main" val="3511681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A74C97-ECC4-4C3A-988A-A72C1F8BB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845538-85A5-4157-BE6D-976B564C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64848" cy="5708284"/>
          </a:xfrm>
          <a:custGeom>
            <a:avLst/>
            <a:gdLst>
              <a:gd name="connsiteX0" fmla="*/ 1939599 w 6464848"/>
              <a:gd name="connsiteY0" fmla="*/ 0 h 5708284"/>
              <a:gd name="connsiteX1" fmla="*/ 5078323 w 6464848"/>
              <a:gd name="connsiteY1" fmla="*/ 0 h 5708284"/>
              <a:gd name="connsiteX2" fmla="*/ 5286467 w 6464848"/>
              <a:gd name="connsiteY2" fmla="*/ 139359 h 5708284"/>
              <a:gd name="connsiteX3" fmla="*/ 5689190 w 6464848"/>
              <a:gd name="connsiteY3" fmla="*/ 517331 h 5708284"/>
              <a:gd name="connsiteX4" fmla="*/ 6464848 w 6464848"/>
              <a:gd name="connsiteY4" fmla="*/ 2842085 h 5708284"/>
              <a:gd name="connsiteX5" fmla="*/ 6119335 w 6464848"/>
              <a:gd name="connsiteY5" fmla="*/ 3795490 h 5708284"/>
              <a:gd name="connsiteX6" fmla="*/ 5096353 w 6464848"/>
              <a:gd name="connsiteY6" fmla="*/ 4683250 h 5708284"/>
              <a:gd name="connsiteX7" fmla="*/ 4871434 w 6464848"/>
              <a:gd name="connsiteY7" fmla="*/ 4853070 h 5708284"/>
              <a:gd name="connsiteX8" fmla="*/ 3023272 w 6464848"/>
              <a:gd name="connsiteY8" fmla="*/ 5708284 h 5708284"/>
              <a:gd name="connsiteX9" fmla="*/ 588693 w 6464848"/>
              <a:gd name="connsiteY9" fmla="*/ 4318161 h 5708284"/>
              <a:gd name="connsiteX10" fmla="*/ 329237 w 6464848"/>
              <a:gd name="connsiteY10" fmla="*/ 3962527 h 5708284"/>
              <a:gd name="connsiteX11" fmla="*/ 13473 w 6464848"/>
              <a:gd name="connsiteY11" fmla="*/ 3512885 h 5708284"/>
              <a:gd name="connsiteX12" fmla="*/ 0 w 6464848"/>
              <a:gd name="connsiteY12" fmla="*/ 3488661 h 5708284"/>
              <a:gd name="connsiteX13" fmla="*/ 0 w 6464848"/>
              <a:gd name="connsiteY13" fmla="*/ 1908302 h 5708284"/>
              <a:gd name="connsiteX14" fmla="*/ 125440 w 6464848"/>
              <a:gd name="connsiteY14" fmla="*/ 1635411 h 5708284"/>
              <a:gd name="connsiteX15" fmla="*/ 983444 w 6464848"/>
              <a:gd name="connsiteY15" fmla="*/ 598555 h 5708284"/>
              <a:gd name="connsiteX16" fmla="*/ 1890797 w 6464848"/>
              <a:gd name="connsiteY16" fmla="*/ 20682 h 57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64848" h="5708284">
                <a:moveTo>
                  <a:pt x="1939599" y="0"/>
                </a:moveTo>
                <a:lnTo>
                  <a:pt x="5078323" y="0"/>
                </a:lnTo>
                <a:lnTo>
                  <a:pt x="5286467" y="139359"/>
                </a:lnTo>
                <a:cubicBezTo>
                  <a:pt x="5432233" y="249007"/>
                  <a:pt x="5566813" y="375259"/>
                  <a:pt x="5689190" y="517331"/>
                </a:cubicBezTo>
                <a:cubicBezTo>
                  <a:pt x="6189409" y="1098274"/>
                  <a:pt x="6464848" y="1923865"/>
                  <a:pt x="6464848" y="2842085"/>
                </a:cubicBezTo>
                <a:cubicBezTo>
                  <a:pt x="6464848" y="3208427"/>
                  <a:pt x="6358240" y="3502446"/>
                  <a:pt x="6119335" y="3795490"/>
                </a:cubicBezTo>
                <a:cubicBezTo>
                  <a:pt x="5869441" y="4102029"/>
                  <a:pt x="5493956" y="4384365"/>
                  <a:pt x="5096353" y="4683250"/>
                </a:cubicBezTo>
                <a:cubicBezTo>
                  <a:pt x="5022997" y="4738327"/>
                  <a:pt x="4947215" y="4795352"/>
                  <a:pt x="4871434" y="4853070"/>
                </a:cubicBezTo>
                <a:cubicBezTo>
                  <a:pt x="4193107" y="5369621"/>
                  <a:pt x="3698028" y="5708284"/>
                  <a:pt x="3023272" y="5708284"/>
                </a:cubicBezTo>
                <a:cubicBezTo>
                  <a:pt x="1995150" y="5708284"/>
                  <a:pt x="1267020" y="5292568"/>
                  <a:pt x="588693" y="4318161"/>
                </a:cubicBezTo>
                <a:cubicBezTo>
                  <a:pt x="499925" y="4190622"/>
                  <a:pt x="413153" y="4074629"/>
                  <a:pt x="329237" y="3962527"/>
                </a:cubicBezTo>
                <a:cubicBezTo>
                  <a:pt x="198813" y="3788223"/>
                  <a:pt x="93797" y="3645290"/>
                  <a:pt x="13473" y="3512885"/>
                </a:cubicBezTo>
                <a:lnTo>
                  <a:pt x="0" y="3488661"/>
                </a:lnTo>
                <a:lnTo>
                  <a:pt x="0" y="1908302"/>
                </a:lnTo>
                <a:lnTo>
                  <a:pt x="125440" y="1635411"/>
                </a:lnTo>
                <a:cubicBezTo>
                  <a:pt x="327382" y="1254186"/>
                  <a:pt x="616093" y="905232"/>
                  <a:pt x="983444" y="598555"/>
                </a:cubicBezTo>
                <a:cubicBezTo>
                  <a:pt x="1254246" y="372407"/>
                  <a:pt x="1563179" y="175989"/>
                  <a:pt x="1890797" y="20682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m 6" descr="Uma imagem contendo no interior, quarto, mesa, vivendo&#10;&#10;Descrição gerada automaticamente">
            <a:extLst>
              <a:ext uri="{FF2B5EF4-FFF2-40B4-BE49-F238E27FC236}">
                <a16:creationId xmlns:a16="http://schemas.microsoft.com/office/drawing/2014/main" id="{53E842D1-CE11-61FA-D766-A1379C18C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5" r="12629" b="1"/>
          <a:stretch/>
        </p:blipFill>
        <p:spPr>
          <a:xfrm>
            <a:off x="139209" y="10"/>
            <a:ext cx="5783636" cy="5285898"/>
          </a:xfrm>
          <a:custGeom>
            <a:avLst/>
            <a:gdLst/>
            <a:ahLst/>
            <a:cxnLst/>
            <a:rect l="l" t="t" r="r" b="b"/>
            <a:pathLst>
              <a:path w="5783636" h="5285908">
                <a:moveTo>
                  <a:pt x="2378772" y="0"/>
                </a:moveTo>
                <a:lnTo>
                  <a:pt x="4150472" y="0"/>
                </a:lnTo>
                <a:lnTo>
                  <a:pt x="4350263" y="78657"/>
                </a:lnTo>
                <a:cubicBezTo>
                  <a:pt x="4640935" y="213413"/>
                  <a:pt x="4896234" y="410101"/>
                  <a:pt x="5109084" y="663143"/>
                </a:cubicBezTo>
                <a:cubicBezTo>
                  <a:pt x="5544101" y="1180498"/>
                  <a:pt x="5783636" y="1915721"/>
                  <a:pt x="5783636" y="2733436"/>
                </a:cubicBezTo>
                <a:cubicBezTo>
                  <a:pt x="5783636" y="3059679"/>
                  <a:pt x="5690925" y="3321516"/>
                  <a:pt x="5483161" y="3582483"/>
                </a:cubicBezTo>
                <a:cubicBezTo>
                  <a:pt x="5265840" y="3855469"/>
                  <a:pt x="4939300" y="4106902"/>
                  <a:pt x="4593524" y="4373072"/>
                </a:cubicBezTo>
                <a:cubicBezTo>
                  <a:pt x="4529729" y="4422121"/>
                  <a:pt x="4463825" y="4472904"/>
                  <a:pt x="4397923" y="4524304"/>
                </a:cubicBezTo>
                <a:cubicBezTo>
                  <a:pt x="3808016" y="4984314"/>
                  <a:pt x="3377470" y="5285908"/>
                  <a:pt x="2790667" y="5285908"/>
                </a:cubicBezTo>
                <a:cubicBezTo>
                  <a:pt x="1896561" y="5285908"/>
                  <a:pt x="1263341" y="4915695"/>
                  <a:pt x="673434" y="4047944"/>
                </a:cubicBezTo>
                <a:cubicBezTo>
                  <a:pt x="596237" y="3934365"/>
                  <a:pt x="520776" y="3831069"/>
                  <a:pt x="447798" y="3731237"/>
                </a:cubicBezTo>
                <a:cubicBezTo>
                  <a:pt x="145335" y="3317303"/>
                  <a:pt x="0" y="3102038"/>
                  <a:pt x="0" y="2733436"/>
                </a:cubicBezTo>
                <a:cubicBezTo>
                  <a:pt x="0" y="2367436"/>
                  <a:pt x="91098" y="2005891"/>
                  <a:pt x="270565" y="1658841"/>
                </a:cubicBezTo>
                <a:cubicBezTo>
                  <a:pt x="446185" y="1319344"/>
                  <a:pt x="697263" y="1008586"/>
                  <a:pt x="1016729" y="735476"/>
                </a:cubicBezTo>
                <a:cubicBezTo>
                  <a:pt x="1330735" y="466951"/>
                  <a:pt x="1703691" y="245494"/>
                  <a:pt x="2095514" y="95128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B5F3BA-58DF-40DA-AE44-974A00E06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m 4" descr="Uma imagem contendo no interior, vivendo, quarto, mesa&#10;&#10;Descrição gerada automaticamente">
            <a:extLst>
              <a:ext uri="{FF2B5EF4-FFF2-40B4-BE49-F238E27FC236}">
                <a16:creationId xmlns:a16="http://schemas.microsoft.com/office/drawing/2014/main" id="{095E4FF2-4759-7CB4-F7A5-C79E737CEC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r="26302"/>
          <a:stretch/>
        </p:blipFill>
        <p:spPr>
          <a:xfrm>
            <a:off x="6930736" y="1948070"/>
            <a:ext cx="5261264" cy="4909930"/>
          </a:xfrm>
          <a:custGeom>
            <a:avLst/>
            <a:gdLst/>
            <a:ahLst/>
            <a:cxnLst/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DFA90FA-6A55-434E-8B63-258E96C9E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7988" y="1550504"/>
            <a:ext cx="5553707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669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1A74C97-ECC4-4C3A-988A-A72C1F8BB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4845538-85A5-4157-BE6D-976B564C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64848" cy="5708284"/>
          </a:xfrm>
          <a:custGeom>
            <a:avLst/>
            <a:gdLst>
              <a:gd name="connsiteX0" fmla="*/ 1939599 w 6464848"/>
              <a:gd name="connsiteY0" fmla="*/ 0 h 5708284"/>
              <a:gd name="connsiteX1" fmla="*/ 5078323 w 6464848"/>
              <a:gd name="connsiteY1" fmla="*/ 0 h 5708284"/>
              <a:gd name="connsiteX2" fmla="*/ 5286467 w 6464848"/>
              <a:gd name="connsiteY2" fmla="*/ 139359 h 5708284"/>
              <a:gd name="connsiteX3" fmla="*/ 5689190 w 6464848"/>
              <a:gd name="connsiteY3" fmla="*/ 517331 h 5708284"/>
              <a:gd name="connsiteX4" fmla="*/ 6464848 w 6464848"/>
              <a:gd name="connsiteY4" fmla="*/ 2842085 h 5708284"/>
              <a:gd name="connsiteX5" fmla="*/ 6119335 w 6464848"/>
              <a:gd name="connsiteY5" fmla="*/ 3795490 h 5708284"/>
              <a:gd name="connsiteX6" fmla="*/ 5096353 w 6464848"/>
              <a:gd name="connsiteY6" fmla="*/ 4683250 h 5708284"/>
              <a:gd name="connsiteX7" fmla="*/ 4871434 w 6464848"/>
              <a:gd name="connsiteY7" fmla="*/ 4853070 h 5708284"/>
              <a:gd name="connsiteX8" fmla="*/ 3023272 w 6464848"/>
              <a:gd name="connsiteY8" fmla="*/ 5708284 h 5708284"/>
              <a:gd name="connsiteX9" fmla="*/ 588693 w 6464848"/>
              <a:gd name="connsiteY9" fmla="*/ 4318161 h 5708284"/>
              <a:gd name="connsiteX10" fmla="*/ 329237 w 6464848"/>
              <a:gd name="connsiteY10" fmla="*/ 3962527 h 5708284"/>
              <a:gd name="connsiteX11" fmla="*/ 13473 w 6464848"/>
              <a:gd name="connsiteY11" fmla="*/ 3512885 h 5708284"/>
              <a:gd name="connsiteX12" fmla="*/ 0 w 6464848"/>
              <a:gd name="connsiteY12" fmla="*/ 3488661 h 5708284"/>
              <a:gd name="connsiteX13" fmla="*/ 0 w 6464848"/>
              <a:gd name="connsiteY13" fmla="*/ 1908302 h 5708284"/>
              <a:gd name="connsiteX14" fmla="*/ 125440 w 6464848"/>
              <a:gd name="connsiteY14" fmla="*/ 1635411 h 5708284"/>
              <a:gd name="connsiteX15" fmla="*/ 983444 w 6464848"/>
              <a:gd name="connsiteY15" fmla="*/ 598555 h 5708284"/>
              <a:gd name="connsiteX16" fmla="*/ 1890797 w 6464848"/>
              <a:gd name="connsiteY16" fmla="*/ 20682 h 57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64848" h="5708284">
                <a:moveTo>
                  <a:pt x="1939599" y="0"/>
                </a:moveTo>
                <a:lnTo>
                  <a:pt x="5078323" y="0"/>
                </a:lnTo>
                <a:lnTo>
                  <a:pt x="5286467" y="139359"/>
                </a:lnTo>
                <a:cubicBezTo>
                  <a:pt x="5432233" y="249007"/>
                  <a:pt x="5566813" y="375259"/>
                  <a:pt x="5689190" y="517331"/>
                </a:cubicBezTo>
                <a:cubicBezTo>
                  <a:pt x="6189409" y="1098274"/>
                  <a:pt x="6464848" y="1923865"/>
                  <a:pt x="6464848" y="2842085"/>
                </a:cubicBezTo>
                <a:cubicBezTo>
                  <a:pt x="6464848" y="3208427"/>
                  <a:pt x="6358240" y="3502446"/>
                  <a:pt x="6119335" y="3795490"/>
                </a:cubicBezTo>
                <a:cubicBezTo>
                  <a:pt x="5869441" y="4102029"/>
                  <a:pt x="5493956" y="4384365"/>
                  <a:pt x="5096353" y="4683250"/>
                </a:cubicBezTo>
                <a:cubicBezTo>
                  <a:pt x="5022997" y="4738327"/>
                  <a:pt x="4947215" y="4795352"/>
                  <a:pt x="4871434" y="4853070"/>
                </a:cubicBezTo>
                <a:cubicBezTo>
                  <a:pt x="4193107" y="5369621"/>
                  <a:pt x="3698028" y="5708284"/>
                  <a:pt x="3023272" y="5708284"/>
                </a:cubicBezTo>
                <a:cubicBezTo>
                  <a:pt x="1995150" y="5708284"/>
                  <a:pt x="1267020" y="5292568"/>
                  <a:pt x="588693" y="4318161"/>
                </a:cubicBezTo>
                <a:cubicBezTo>
                  <a:pt x="499925" y="4190622"/>
                  <a:pt x="413153" y="4074629"/>
                  <a:pt x="329237" y="3962527"/>
                </a:cubicBezTo>
                <a:cubicBezTo>
                  <a:pt x="198813" y="3788223"/>
                  <a:pt x="93797" y="3645290"/>
                  <a:pt x="13473" y="3512885"/>
                </a:cubicBezTo>
                <a:lnTo>
                  <a:pt x="0" y="3488661"/>
                </a:lnTo>
                <a:lnTo>
                  <a:pt x="0" y="1908302"/>
                </a:lnTo>
                <a:lnTo>
                  <a:pt x="125440" y="1635411"/>
                </a:lnTo>
                <a:cubicBezTo>
                  <a:pt x="327382" y="1254186"/>
                  <a:pt x="616093" y="905232"/>
                  <a:pt x="983444" y="598555"/>
                </a:cubicBezTo>
                <a:cubicBezTo>
                  <a:pt x="1254246" y="372407"/>
                  <a:pt x="1563179" y="175989"/>
                  <a:pt x="1890797" y="20682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Imagem 8" descr="Caminhão em frente a casa&#10;&#10;Descrição gerada automaticamente">
            <a:extLst>
              <a:ext uri="{FF2B5EF4-FFF2-40B4-BE49-F238E27FC236}">
                <a16:creationId xmlns:a16="http://schemas.microsoft.com/office/drawing/2014/main" id="{ABDB001B-0831-E43F-C284-2815E8B34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3" r="21561" b="1"/>
          <a:stretch/>
        </p:blipFill>
        <p:spPr>
          <a:xfrm>
            <a:off x="139209" y="10"/>
            <a:ext cx="5783636" cy="5285898"/>
          </a:xfrm>
          <a:custGeom>
            <a:avLst/>
            <a:gdLst/>
            <a:ahLst/>
            <a:cxnLst/>
            <a:rect l="l" t="t" r="r" b="b"/>
            <a:pathLst>
              <a:path w="5783636" h="5285908">
                <a:moveTo>
                  <a:pt x="2378772" y="0"/>
                </a:moveTo>
                <a:lnTo>
                  <a:pt x="4150472" y="0"/>
                </a:lnTo>
                <a:lnTo>
                  <a:pt x="4350263" y="78657"/>
                </a:lnTo>
                <a:cubicBezTo>
                  <a:pt x="4640935" y="213413"/>
                  <a:pt x="4896234" y="410101"/>
                  <a:pt x="5109084" y="663143"/>
                </a:cubicBezTo>
                <a:cubicBezTo>
                  <a:pt x="5544101" y="1180498"/>
                  <a:pt x="5783636" y="1915721"/>
                  <a:pt x="5783636" y="2733436"/>
                </a:cubicBezTo>
                <a:cubicBezTo>
                  <a:pt x="5783636" y="3059679"/>
                  <a:pt x="5690925" y="3321516"/>
                  <a:pt x="5483161" y="3582483"/>
                </a:cubicBezTo>
                <a:cubicBezTo>
                  <a:pt x="5265840" y="3855469"/>
                  <a:pt x="4939300" y="4106902"/>
                  <a:pt x="4593524" y="4373072"/>
                </a:cubicBezTo>
                <a:cubicBezTo>
                  <a:pt x="4529729" y="4422121"/>
                  <a:pt x="4463825" y="4472904"/>
                  <a:pt x="4397923" y="4524304"/>
                </a:cubicBezTo>
                <a:cubicBezTo>
                  <a:pt x="3808016" y="4984314"/>
                  <a:pt x="3377470" y="5285908"/>
                  <a:pt x="2790667" y="5285908"/>
                </a:cubicBezTo>
                <a:cubicBezTo>
                  <a:pt x="1896561" y="5285908"/>
                  <a:pt x="1263341" y="4915695"/>
                  <a:pt x="673434" y="4047944"/>
                </a:cubicBezTo>
                <a:cubicBezTo>
                  <a:pt x="596237" y="3934365"/>
                  <a:pt x="520776" y="3831069"/>
                  <a:pt x="447798" y="3731237"/>
                </a:cubicBezTo>
                <a:cubicBezTo>
                  <a:pt x="145335" y="3317303"/>
                  <a:pt x="0" y="3102038"/>
                  <a:pt x="0" y="2733436"/>
                </a:cubicBezTo>
                <a:cubicBezTo>
                  <a:pt x="0" y="2367436"/>
                  <a:pt x="91098" y="2005891"/>
                  <a:pt x="270565" y="1658841"/>
                </a:cubicBezTo>
                <a:cubicBezTo>
                  <a:pt x="446185" y="1319344"/>
                  <a:pt x="697263" y="1008586"/>
                  <a:pt x="1016729" y="735476"/>
                </a:cubicBezTo>
                <a:cubicBezTo>
                  <a:pt x="1330735" y="466951"/>
                  <a:pt x="1703691" y="245494"/>
                  <a:pt x="2095514" y="95128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B5F3BA-58DF-40DA-AE44-974A00E06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1" name="Imagem 10" descr="Homem em pé em frente a casa&#10;&#10;Descrição gerada automaticamente com confiança média">
            <a:extLst>
              <a:ext uri="{FF2B5EF4-FFF2-40B4-BE49-F238E27FC236}">
                <a16:creationId xmlns:a16="http://schemas.microsoft.com/office/drawing/2014/main" id="{C8783489-A52F-75B7-B1C4-68BDA7CFA8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r="30025"/>
          <a:stretch/>
        </p:blipFill>
        <p:spPr>
          <a:xfrm>
            <a:off x="6930736" y="1948070"/>
            <a:ext cx="5261264" cy="4909930"/>
          </a:xfrm>
          <a:custGeom>
            <a:avLst/>
            <a:gdLst/>
            <a:ahLst/>
            <a:cxnLst/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DFA90FA-6A55-434E-8B63-258E96C9E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7988" y="1550504"/>
            <a:ext cx="5553707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740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2867D5-676E-6DFB-4DD7-DEEC9AE2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" y="2099929"/>
            <a:ext cx="4194016" cy="2934031"/>
          </a:xfr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>
                <a:solidFill>
                  <a:schemeClr val="tx1"/>
                </a:solidFill>
              </a:rPr>
              <a:t>CURSO DE PROFISSÃO DE FÉ – QUEM É IECLB?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DF1EF8-5BB9-2692-BC92-1ACDD8F8F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50320"/>
            <a:ext cx="5119642" cy="2633248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curso de profissão de fé foi realizado através de cinco encontros presenciais onde os participantes puderam entender melhor sobre quem é a IECLB.</a:t>
            </a:r>
          </a:p>
        </p:txBody>
      </p:sp>
    </p:spTree>
    <p:extLst>
      <p:ext uri="{BB962C8B-B14F-4D97-AF65-F5344CB8AC3E}">
        <p14:creationId xmlns:p14="http://schemas.microsoft.com/office/powerpoint/2010/main" val="3498798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5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B2B8921E-205D-1184-BCF6-E83FAC313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4" y="973393"/>
            <a:ext cx="10235312" cy="5757363"/>
          </a:xfrm>
        </p:spPr>
      </p:pic>
    </p:spTree>
    <p:extLst>
      <p:ext uri="{BB962C8B-B14F-4D97-AF65-F5344CB8AC3E}">
        <p14:creationId xmlns:p14="http://schemas.microsoft.com/office/powerpoint/2010/main" val="29129255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A8DCAD-EF8B-4E12-2AA0-E566E5BD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50" y="1961983"/>
            <a:ext cx="3820885" cy="2934031"/>
          </a:xfrm>
        </p:spPr>
        <p:txBody>
          <a:bodyPr anchor="ctr">
            <a:norm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SEMINÁRIO COMUNIDADES CRIATIVAS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(participação fora da Comunidade)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9B6DC7-C1B0-CDC3-F49C-A1385AA18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234" y="1006926"/>
            <a:ext cx="5385223" cy="513669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O seminário de formação de lideranças comunidades criativas, promovido pelo Sínodo, foi realizado em março e motivamos os membros que tinham interesse de assumir posições de liderança dentro das comunidades.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Foram ofertadas três oficinas, uma voltada para culto infantil, uma para jovens, uma para liderança de pessoas adultas (mulheres, OASE, homens, casais, estudo bíblico, entre outros)</a:t>
            </a:r>
          </a:p>
        </p:txBody>
      </p:sp>
    </p:spTree>
    <p:extLst>
      <p:ext uri="{BB962C8B-B14F-4D97-AF65-F5344CB8AC3E}">
        <p14:creationId xmlns:p14="http://schemas.microsoft.com/office/powerpoint/2010/main" val="2168092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A74C97-ECC4-4C3A-988A-A72C1F8BB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845538-85A5-4157-BE6D-976B564C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64848" cy="5708284"/>
          </a:xfrm>
          <a:custGeom>
            <a:avLst/>
            <a:gdLst>
              <a:gd name="connsiteX0" fmla="*/ 1939599 w 6464848"/>
              <a:gd name="connsiteY0" fmla="*/ 0 h 5708284"/>
              <a:gd name="connsiteX1" fmla="*/ 5078323 w 6464848"/>
              <a:gd name="connsiteY1" fmla="*/ 0 h 5708284"/>
              <a:gd name="connsiteX2" fmla="*/ 5286467 w 6464848"/>
              <a:gd name="connsiteY2" fmla="*/ 139359 h 5708284"/>
              <a:gd name="connsiteX3" fmla="*/ 5689190 w 6464848"/>
              <a:gd name="connsiteY3" fmla="*/ 517331 h 5708284"/>
              <a:gd name="connsiteX4" fmla="*/ 6464848 w 6464848"/>
              <a:gd name="connsiteY4" fmla="*/ 2842085 h 5708284"/>
              <a:gd name="connsiteX5" fmla="*/ 6119335 w 6464848"/>
              <a:gd name="connsiteY5" fmla="*/ 3795490 h 5708284"/>
              <a:gd name="connsiteX6" fmla="*/ 5096353 w 6464848"/>
              <a:gd name="connsiteY6" fmla="*/ 4683250 h 5708284"/>
              <a:gd name="connsiteX7" fmla="*/ 4871434 w 6464848"/>
              <a:gd name="connsiteY7" fmla="*/ 4853070 h 5708284"/>
              <a:gd name="connsiteX8" fmla="*/ 3023272 w 6464848"/>
              <a:gd name="connsiteY8" fmla="*/ 5708284 h 5708284"/>
              <a:gd name="connsiteX9" fmla="*/ 588693 w 6464848"/>
              <a:gd name="connsiteY9" fmla="*/ 4318161 h 5708284"/>
              <a:gd name="connsiteX10" fmla="*/ 329237 w 6464848"/>
              <a:gd name="connsiteY10" fmla="*/ 3962527 h 5708284"/>
              <a:gd name="connsiteX11" fmla="*/ 13473 w 6464848"/>
              <a:gd name="connsiteY11" fmla="*/ 3512885 h 5708284"/>
              <a:gd name="connsiteX12" fmla="*/ 0 w 6464848"/>
              <a:gd name="connsiteY12" fmla="*/ 3488661 h 5708284"/>
              <a:gd name="connsiteX13" fmla="*/ 0 w 6464848"/>
              <a:gd name="connsiteY13" fmla="*/ 1908302 h 5708284"/>
              <a:gd name="connsiteX14" fmla="*/ 125440 w 6464848"/>
              <a:gd name="connsiteY14" fmla="*/ 1635411 h 5708284"/>
              <a:gd name="connsiteX15" fmla="*/ 983444 w 6464848"/>
              <a:gd name="connsiteY15" fmla="*/ 598555 h 5708284"/>
              <a:gd name="connsiteX16" fmla="*/ 1890797 w 6464848"/>
              <a:gd name="connsiteY16" fmla="*/ 20682 h 57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64848" h="5708284">
                <a:moveTo>
                  <a:pt x="1939599" y="0"/>
                </a:moveTo>
                <a:lnTo>
                  <a:pt x="5078323" y="0"/>
                </a:lnTo>
                <a:lnTo>
                  <a:pt x="5286467" y="139359"/>
                </a:lnTo>
                <a:cubicBezTo>
                  <a:pt x="5432233" y="249007"/>
                  <a:pt x="5566813" y="375259"/>
                  <a:pt x="5689190" y="517331"/>
                </a:cubicBezTo>
                <a:cubicBezTo>
                  <a:pt x="6189409" y="1098274"/>
                  <a:pt x="6464848" y="1923865"/>
                  <a:pt x="6464848" y="2842085"/>
                </a:cubicBezTo>
                <a:cubicBezTo>
                  <a:pt x="6464848" y="3208427"/>
                  <a:pt x="6358240" y="3502446"/>
                  <a:pt x="6119335" y="3795490"/>
                </a:cubicBezTo>
                <a:cubicBezTo>
                  <a:pt x="5869441" y="4102029"/>
                  <a:pt x="5493956" y="4384365"/>
                  <a:pt x="5096353" y="4683250"/>
                </a:cubicBezTo>
                <a:cubicBezTo>
                  <a:pt x="5022997" y="4738327"/>
                  <a:pt x="4947215" y="4795352"/>
                  <a:pt x="4871434" y="4853070"/>
                </a:cubicBezTo>
                <a:cubicBezTo>
                  <a:pt x="4193107" y="5369621"/>
                  <a:pt x="3698028" y="5708284"/>
                  <a:pt x="3023272" y="5708284"/>
                </a:cubicBezTo>
                <a:cubicBezTo>
                  <a:pt x="1995150" y="5708284"/>
                  <a:pt x="1267020" y="5292568"/>
                  <a:pt x="588693" y="4318161"/>
                </a:cubicBezTo>
                <a:cubicBezTo>
                  <a:pt x="499925" y="4190622"/>
                  <a:pt x="413153" y="4074629"/>
                  <a:pt x="329237" y="3962527"/>
                </a:cubicBezTo>
                <a:cubicBezTo>
                  <a:pt x="198813" y="3788223"/>
                  <a:pt x="93797" y="3645290"/>
                  <a:pt x="13473" y="3512885"/>
                </a:cubicBezTo>
                <a:lnTo>
                  <a:pt x="0" y="3488661"/>
                </a:lnTo>
                <a:lnTo>
                  <a:pt x="0" y="1908302"/>
                </a:lnTo>
                <a:lnTo>
                  <a:pt x="125440" y="1635411"/>
                </a:lnTo>
                <a:cubicBezTo>
                  <a:pt x="327382" y="1254186"/>
                  <a:pt x="616093" y="905232"/>
                  <a:pt x="983444" y="598555"/>
                </a:cubicBezTo>
                <a:cubicBezTo>
                  <a:pt x="1254246" y="372407"/>
                  <a:pt x="1563179" y="175989"/>
                  <a:pt x="1890797" y="20682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m 6" descr="Grupo de pessoas sentadas na grama&#10;&#10;Descrição gerada automaticamente">
            <a:extLst>
              <a:ext uri="{FF2B5EF4-FFF2-40B4-BE49-F238E27FC236}">
                <a16:creationId xmlns:a16="http://schemas.microsoft.com/office/drawing/2014/main" id="{C41C464B-784C-E3FB-F0DA-23C4A1489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4" r="7435" b="2"/>
          <a:stretch/>
        </p:blipFill>
        <p:spPr>
          <a:xfrm>
            <a:off x="139209" y="10"/>
            <a:ext cx="5783636" cy="5285898"/>
          </a:xfrm>
          <a:custGeom>
            <a:avLst/>
            <a:gdLst/>
            <a:ahLst/>
            <a:cxnLst/>
            <a:rect l="l" t="t" r="r" b="b"/>
            <a:pathLst>
              <a:path w="5783636" h="5285908">
                <a:moveTo>
                  <a:pt x="2378772" y="0"/>
                </a:moveTo>
                <a:lnTo>
                  <a:pt x="4150472" y="0"/>
                </a:lnTo>
                <a:lnTo>
                  <a:pt x="4350263" y="78657"/>
                </a:lnTo>
                <a:cubicBezTo>
                  <a:pt x="4640935" y="213413"/>
                  <a:pt x="4896234" y="410101"/>
                  <a:pt x="5109084" y="663143"/>
                </a:cubicBezTo>
                <a:cubicBezTo>
                  <a:pt x="5544101" y="1180498"/>
                  <a:pt x="5783636" y="1915721"/>
                  <a:pt x="5783636" y="2733436"/>
                </a:cubicBezTo>
                <a:cubicBezTo>
                  <a:pt x="5783636" y="3059679"/>
                  <a:pt x="5690925" y="3321516"/>
                  <a:pt x="5483161" y="3582483"/>
                </a:cubicBezTo>
                <a:cubicBezTo>
                  <a:pt x="5265840" y="3855469"/>
                  <a:pt x="4939300" y="4106902"/>
                  <a:pt x="4593524" y="4373072"/>
                </a:cubicBezTo>
                <a:cubicBezTo>
                  <a:pt x="4529729" y="4422121"/>
                  <a:pt x="4463825" y="4472904"/>
                  <a:pt x="4397923" y="4524304"/>
                </a:cubicBezTo>
                <a:cubicBezTo>
                  <a:pt x="3808016" y="4984314"/>
                  <a:pt x="3377470" y="5285908"/>
                  <a:pt x="2790667" y="5285908"/>
                </a:cubicBezTo>
                <a:cubicBezTo>
                  <a:pt x="1896561" y="5285908"/>
                  <a:pt x="1263341" y="4915695"/>
                  <a:pt x="673434" y="4047944"/>
                </a:cubicBezTo>
                <a:cubicBezTo>
                  <a:pt x="596237" y="3934365"/>
                  <a:pt x="520776" y="3831069"/>
                  <a:pt x="447798" y="3731237"/>
                </a:cubicBezTo>
                <a:cubicBezTo>
                  <a:pt x="145335" y="3317303"/>
                  <a:pt x="0" y="3102038"/>
                  <a:pt x="0" y="2733436"/>
                </a:cubicBezTo>
                <a:cubicBezTo>
                  <a:pt x="0" y="2367436"/>
                  <a:pt x="91098" y="2005891"/>
                  <a:pt x="270565" y="1658841"/>
                </a:cubicBezTo>
                <a:cubicBezTo>
                  <a:pt x="446185" y="1319344"/>
                  <a:pt x="697263" y="1008586"/>
                  <a:pt x="1016729" y="735476"/>
                </a:cubicBezTo>
                <a:cubicBezTo>
                  <a:pt x="1330735" y="466951"/>
                  <a:pt x="1703691" y="245494"/>
                  <a:pt x="2095514" y="95128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B5F3BA-58DF-40DA-AE44-974A00E06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m 4" descr="Grupo de pessoas ao redor de uma árvore&#10;&#10;Descrição gerada automaticamente">
            <a:extLst>
              <a:ext uri="{FF2B5EF4-FFF2-40B4-BE49-F238E27FC236}">
                <a16:creationId xmlns:a16="http://schemas.microsoft.com/office/drawing/2014/main" id="{12E75504-1035-F07E-FE56-A5A9A2AAD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30" r="14492" b="-130"/>
          <a:stretch/>
        </p:blipFill>
        <p:spPr>
          <a:xfrm>
            <a:off x="6930736" y="1948070"/>
            <a:ext cx="5261264" cy="4909930"/>
          </a:xfrm>
          <a:custGeom>
            <a:avLst/>
            <a:gdLst/>
            <a:ahLst/>
            <a:cxnLst/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DFA90FA-6A55-434E-8B63-258E96C9E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7988" y="1550504"/>
            <a:ext cx="5553707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429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1EFFBB-80C2-233A-9768-AF854C11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627" y="493718"/>
            <a:ext cx="9246436" cy="486339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</a:rPr>
              <a:t>Embora cada grupo e atividade tenha uma finalidade, a missão sempre é a mesma: colocar a disposição do Reino, os dons que cada um tem, à sua maneira, de forma que possa impactar na vida de outras pessoas e ajudar a espalhar o Ministério de Jesus Cristo.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</a:rPr>
              <a:t>Assim como a Campanha Vai e Vem acredita que VAI até o encontro das pessoas, ela também convida para o VEM, pois a IECLB é uma igreja acolhedora e inclusiva. 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</a:rPr>
              <a:t>Ministra, Diretoria, Lideranças e membros da Paróquia Castelo Forte, expressam aqui sua Gratidão à IECLB, através da Campanha Vai e Vem!!</a:t>
            </a:r>
          </a:p>
        </p:txBody>
      </p:sp>
    </p:spTree>
    <p:extLst>
      <p:ext uri="{BB962C8B-B14F-4D97-AF65-F5344CB8AC3E}">
        <p14:creationId xmlns:p14="http://schemas.microsoft.com/office/powerpoint/2010/main" val="117952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3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" name="Imagem 9" descr="Casa com torre ao fundo&#10;&#10;Descrição gerada automaticamente">
            <a:extLst>
              <a:ext uri="{FF2B5EF4-FFF2-40B4-BE49-F238E27FC236}">
                <a16:creationId xmlns:a16="http://schemas.microsoft.com/office/drawing/2014/main" id="{8A58F880-FB00-E7E4-0EB1-9CB2C52A0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9" r="1" b="39149"/>
          <a:stretch/>
        </p:blipFill>
        <p:spPr>
          <a:xfrm>
            <a:off x="4691119" y="1"/>
            <a:ext cx="7461429" cy="6821805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63" name="Freeform: Shape 55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64" name="Freeform: Shape 57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5" name="Freeform: Shape 59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5D8E98-5ACD-5F35-353D-3FFADB09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COMUNIDADE 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SÃO TIAGO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413CBD-1585-3E38-21B4-6FB524D2D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85" y="2435352"/>
            <a:ext cx="5368525" cy="19511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A comunidade São Tiago está inserida em um contexto mais rural, mantendo suas raízes alemãs e a língua alemã ainda é falada entre vários membros.</a:t>
            </a:r>
          </a:p>
        </p:txBody>
      </p:sp>
    </p:spTree>
    <p:extLst>
      <p:ext uri="{BB962C8B-B14F-4D97-AF65-F5344CB8AC3E}">
        <p14:creationId xmlns:p14="http://schemas.microsoft.com/office/powerpoint/2010/main" val="26709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372A2E-6E6D-F080-ECCB-A0FD2402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59" y="1891559"/>
            <a:ext cx="4239458" cy="3074882"/>
          </a:xfrm>
        </p:spPr>
        <p:txBody>
          <a:bodyPr anchor="ctr">
            <a:norm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POR QUE A PARÓQUIA INTEGRA O PROJETO DA CAMPANHA 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VAI E VEM?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0CED7E-C4FF-8C1F-404E-07B22510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542" y="1389856"/>
            <a:ext cx="5176298" cy="4078288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A paróquia buscou apoio com o sínodo Paranapanema em 2021 para fazer a retomada de um campo ministerial fixo, isso porque desde abril de 2018, quando as duas comunidades que compõe a paróquia encontraram diversas dificuldades financeiras, a paróquia não tinha mais o campo ministerial aberto.</a:t>
            </a:r>
          </a:p>
        </p:txBody>
      </p:sp>
    </p:spTree>
    <p:extLst>
      <p:ext uri="{BB962C8B-B14F-4D97-AF65-F5344CB8AC3E}">
        <p14:creationId xmlns:p14="http://schemas.microsoft.com/office/powerpoint/2010/main" val="331349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70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7" name="Freeform: Shape 72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8" name="Freeform: Shape 74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5C14BB3-9F3F-E64D-7093-5E0C4EC6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77" y="1372183"/>
            <a:ext cx="5247874" cy="4113634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Entre julho de 2018 e julho de 2020 a paróquia contou com uma parceria realizada com um pastor emérito para dar suporte nas atividades.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A partir de agosto de 2020, iniciou-se uma nova parceria com um bacharel da FLT, que ficou à frente das atividades até julho de 2021, quando foi enviado para seu período de PPHM.</a:t>
            </a:r>
          </a:p>
        </p:txBody>
      </p:sp>
      <p:sp>
        <p:nvSpPr>
          <p:cNvPr id="99" name="Freeform: Shape 76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Imagem 2" descr="Cadeira e mesa de madeira&#10;&#10;Descrição gerada automaticamente com confiança média">
            <a:extLst>
              <a:ext uri="{FF2B5EF4-FFF2-40B4-BE49-F238E27FC236}">
                <a16:creationId xmlns:a16="http://schemas.microsoft.com/office/drawing/2014/main" id="{16948638-F02C-BA3B-BAB3-391BA304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r="34347" b="-2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339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53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55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4" name="Freeform: Shape 57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5C14BB3-9F3F-E64D-7093-5E0C4EC6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789781"/>
            <a:ext cx="5213408" cy="5278438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Durante abril de 2018 até o ano de 2021 os membros das duas comunidades fizeram uma força tarefa para voltar ao equilíbrio financeiro, porém ainda não o suficiente para abertura da vaga no campo ministerial.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Com a motivação do sínodo, em 2021 iniciou-se os trâmites para solicitação do apoio ao projeto para poder viabilizar a reabertura do CM na paróquia. </a:t>
            </a:r>
          </a:p>
        </p:txBody>
      </p:sp>
      <p:sp>
        <p:nvSpPr>
          <p:cNvPr id="85" name="Freeform: Shape 59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Imagem 2" descr="Uma imagem contendo no interior, mesa, edifício, quarto&#10;&#10;Descrição gerada automaticamente">
            <a:extLst>
              <a:ext uri="{FF2B5EF4-FFF2-40B4-BE49-F238E27FC236}">
                <a16:creationId xmlns:a16="http://schemas.microsoft.com/office/drawing/2014/main" id="{70B734C9-A769-8399-DA22-440CBEBCE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r="31786" b="-2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367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Espaço Reservado para Conteúdo 6" descr="Igreja com torre alta ao fundo&#10;&#10;Descrição gerada automaticamente com confiança média">
            <a:extLst>
              <a:ext uri="{FF2B5EF4-FFF2-40B4-BE49-F238E27FC236}">
                <a16:creationId xmlns:a16="http://schemas.microsoft.com/office/drawing/2014/main" id="{D8EA6477-32E2-4D3B-0539-FC5AE287E2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6" b="34176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80D808-620D-8FA4-4A32-D428E05C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41" y="569167"/>
            <a:ext cx="5310514" cy="131207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RETOMADA DO CAMPO MINISTERIAL</a:t>
            </a:r>
          </a:p>
        </p:txBody>
      </p:sp>
      <p:sp>
        <p:nvSpPr>
          <p:cNvPr id="57" name="Content Placeholder 21">
            <a:extLst>
              <a:ext uri="{FF2B5EF4-FFF2-40B4-BE49-F238E27FC236}">
                <a16:creationId xmlns:a16="http://schemas.microsoft.com/office/drawing/2014/main" id="{242BC0BF-1FC8-F2FB-B2F0-FE9446602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091" y="2106952"/>
            <a:ext cx="8047142" cy="1096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Em dezembro de 2022 foi feito o envio da pastora Jociely para assumir o CM da Paróquia Castelo Forte.</a:t>
            </a:r>
          </a:p>
        </p:txBody>
      </p:sp>
      <p:pic>
        <p:nvPicPr>
          <p:cNvPr id="13" name="Imagem 12" descr="Pessoas em pé em frente a igreja&#10;&#10;Descrição gerada automaticamente">
            <a:extLst>
              <a:ext uri="{FF2B5EF4-FFF2-40B4-BE49-F238E27FC236}">
                <a16:creationId xmlns:a16="http://schemas.microsoft.com/office/drawing/2014/main" id="{5CC6709C-7270-9E37-0EE5-FBA7C6037B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t="33833" b="5353"/>
          <a:stretch/>
        </p:blipFill>
        <p:spPr>
          <a:xfrm>
            <a:off x="5462737" y="3429000"/>
            <a:ext cx="6729263" cy="35176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711DC2F8-6F2B-A95A-FA31-D7566DC6F50B}"/>
              </a:ext>
            </a:extLst>
          </p:cNvPr>
          <p:cNvSpPr txBox="1">
            <a:spLocks/>
          </p:cNvSpPr>
          <p:nvPr/>
        </p:nvSpPr>
        <p:spPr>
          <a:xfrm>
            <a:off x="1996158" y="5850294"/>
            <a:ext cx="3151687" cy="877078"/>
          </a:xfrm>
          <a:prstGeom prst="rect">
            <a:avLst/>
          </a:prstGeom>
        </p:spPr>
        <p:txBody>
          <a:bodyPr vert="horz" lIns="109728" tIns="109728" rIns="109728" bIns="9144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800" b="1" dirty="0">
                <a:solidFill>
                  <a:srgbClr val="FF0000"/>
                </a:solidFill>
              </a:rPr>
              <a:t>Participação de Lideranças e membros na ordenação ao ministério eclesiástico da IECLB realizado na Paróquia Luterana Blumenau Centro, no dia 27 de janeiro de 2023.</a:t>
            </a:r>
          </a:p>
        </p:txBody>
      </p:sp>
    </p:spTree>
    <p:extLst>
      <p:ext uri="{BB962C8B-B14F-4D97-AF65-F5344CB8AC3E}">
        <p14:creationId xmlns:p14="http://schemas.microsoft.com/office/powerpoint/2010/main" val="359121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Line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1611</Words>
  <Application>Microsoft Office PowerPoint</Application>
  <PresentationFormat>Widescreen</PresentationFormat>
  <Paragraphs>104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1" baseType="lpstr">
      <vt:lpstr>Meiryo</vt:lpstr>
      <vt:lpstr>Calibri</vt:lpstr>
      <vt:lpstr>Corbel</vt:lpstr>
      <vt:lpstr>SketchLinesVTI</vt:lpstr>
      <vt:lpstr>Paróquia Evangélica de Confissão Luterana Castelo Forte Pinhais e Piraquara/Pr</vt:lpstr>
      <vt:lpstr>QUEM É A PARÓQUIA CASTELO FORTE?</vt:lpstr>
      <vt:lpstr>QUANDO INICIOU  OS TRABALHOS?</vt:lpstr>
      <vt:lpstr>COMUNIDADE  BOM SAMARITANO</vt:lpstr>
      <vt:lpstr>COMUNIDADE  SÃO TIAGO</vt:lpstr>
      <vt:lpstr>POR QUE A PARÓQUIA INTEGRA O PROJETO DA CAMPANHA  VAI E VEM?</vt:lpstr>
      <vt:lpstr>Apresentação do PowerPoint</vt:lpstr>
      <vt:lpstr>Apresentação do PowerPoint</vt:lpstr>
      <vt:lpstr>RETOMADA DO CAMPO MINISTERIAL</vt:lpstr>
      <vt:lpstr>ATIVIDADES EM 2023</vt:lpstr>
      <vt:lpstr>ORDENAÇÃO DA PA JOCIELY</vt:lpstr>
      <vt:lpstr>INSTALAÇÃO DA PA JOCIELY</vt:lpstr>
      <vt:lpstr>TARDE DE PASTEL</vt:lpstr>
      <vt:lpstr>2ª FEIRA DE ARTESANATO</vt:lpstr>
      <vt:lpstr>DOMINGO DE RAMOS</vt:lpstr>
      <vt:lpstr>TRÍDUO PASCAL</vt:lpstr>
      <vt:lpstr>CULTO DE PÁSCOA</vt:lpstr>
      <vt:lpstr>CAFÉ DA OASE RUTE</vt:lpstr>
      <vt:lpstr>CULTO DIA DAS MÃES</vt:lpstr>
      <vt:lpstr>Apresentação do PowerPoint</vt:lpstr>
      <vt:lpstr>CULTO DE TOMÉ</vt:lpstr>
      <vt:lpstr>Apresentação do PowerPoint</vt:lpstr>
      <vt:lpstr>Apresentação do PowerPoint</vt:lpstr>
      <vt:lpstr>Apresentação do PowerPoint</vt:lpstr>
      <vt:lpstr>GRUPOS PAROQUIAIS</vt:lpstr>
      <vt:lpstr>GRUPO OASE</vt:lpstr>
      <vt:lpstr>Apresentação do PowerPoint</vt:lpstr>
      <vt:lpstr>GRUPO ADÃO</vt:lpstr>
      <vt:lpstr>Apresentação do PowerPoint</vt:lpstr>
      <vt:lpstr>GRUPO DE MULHERES</vt:lpstr>
      <vt:lpstr>Apresentação do PowerPoint</vt:lpstr>
      <vt:lpstr>ENSINO CONFIRMATÓRIO</vt:lpstr>
      <vt:lpstr>CULTO INFANTIL</vt:lpstr>
      <vt:lpstr>Apresentação do PowerPoint</vt:lpstr>
      <vt:lpstr>CORAL</vt:lpstr>
      <vt:lpstr>Apresentação do PowerPoint</vt:lpstr>
      <vt:lpstr>ESTUDO BÍBLICO</vt:lpstr>
      <vt:lpstr>Apresentação do PowerPoint</vt:lpstr>
      <vt:lpstr>ATIVIDADES DIVERSAS</vt:lpstr>
      <vt:lpstr>ARRECADAÇÃO DE MATERIAIS RECICLÁVEIS</vt:lpstr>
      <vt:lpstr>Apresentação do PowerPoint</vt:lpstr>
      <vt:lpstr>Apresentação do PowerPoint</vt:lpstr>
      <vt:lpstr>CURSO DE PROFISSÃO DE FÉ – QUEM É IECLB?</vt:lpstr>
      <vt:lpstr>Apresentação do PowerPoint</vt:lpstr>
      <vt:lpstr>SEMINÁRIO COMUNIDADES CRIATIVAS (participação fora da Comunidade)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Paróquia Castelo Forte</dc:title>
  <dc:creator>Karoline Falgemberg</dc:creator>
  <cp:lastModifiedBy>Arlete Frizzo</cp:lastModifiedBy>
  <cp:revision>4</cp:revision>
  <dcterms:created xsi:type="dcterms:W3CDTF">2023-05-24T02:10:34Z</dcterms:created>
  <dcterms:modified xsi:type="dcterms:W3CDTF">2023-05-25T19:34:11Z</dcterms:modified>
</cp:coreProperties>
</file>