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8" r:id="rId4"/>
    <p:sldId id="265" r:id="rId5"/>
    <p:sldId id="272" r:id="rId6"/>
    <p:sldId id="269" r:id="rId7"/>
    <p:sldId id="266" r:id="rId8"/>
    <p:sldId id="270" r:id="rId9"/>
    <p:sldId id="271" r:id="rId10"/>
    <p:sldId id="267" r:id="rId11"/>
    <p:sldId id="259" r:id="rId12"/>
    <p:sldId id="274" r:id="rId13"/>
    <p:sldId id="26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ACCC-2562-4E7E-A30F-27D991304A97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A56E-0AA3-4175-8472-55E93C8D8C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reforma</a:t>
            </a:r>
            <a:r>
              <a:rPr lang="pt-BR" baseline="0" dirty="0" smtClean="0"/>
              <a:t> também contemplou a acessibilidade, com rampa de acesso construída pela lateral da igreja</a:t>
            </a:r>
            <a:r>
              <a:rPr lang="pt-BR" baseline="0" dirty="0" smtClean="0"/>
              <a:t>.</a:t>
            </a:r>
            <a:r>
              <a:rPr lang="pt-BR" sz="1200" dirty="0" smtClean="0"/>
              <a:t> 		Foto tirada por Alexandre </a:t>
            </a:r>
            <a:r>
              <a:rPr lang="pt-BR" sz="1200" dirty="0" err="1" smtClean="0"/>
              <a:t>Lietz</a:t>
            </a:r>
            <a:r>
              <a:rPr lang="pt-BR" sz="1200" dirty="0" smtClean="0"/>
              <a:t> – membro da mesma.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Foto tirada por Alexandre </a:t>
            </a:r>
            <a:r>
              <a:rPr lang="pt-BR" sz="1200" dirty="0" err="1" smtClean="0"/>
              <a:t>Lietz</a:t>
            </a:r>
            <a:r>
              <a:rPr lang="pt-BR" sz="1200" dirty="0" smtClean="0"/>
              <a:t> – membro da mesma.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Antes da Rampa</a:t>
            </a:r>
            <a:r>
              <a:rPr lang="pt-BR" dirty="0" smtClean="0"/>
              <a:t>.										Foto tirada por Anderson </a:t>
            </a:r>
            <a:r>
              <a:rPr lang="pt-BR" dirty="0" err="1" smtClean="0"/>
              <a:t>Verdin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Depois</a:t>
            </a:r>
            <a:r>
              <a:rPr lang="pt-BR" baseline="0" dirty="0" smtClean="0"/>
              <a:t> com a Rampa</a:t>
            </a:r>
            <a:r>
              <a:rPr lang="pt-BR" baseline="0" dirty="0" smtClean="0"/>
              <a:t>.								</a:t>
            </a:r>
            <a:r>
              <a:rPr lang="pt-BR" sz="1200" dirty="0" smtClean="0"/>
              <a:t>Foto tirada por Alexandre </a:t>
            </a:r>
            <a:r>
              <a:rPr lang="pt-BR" sz="1200" dirty="0" err="1" smtClean="0"/>
              <a:t>Lietz</a:t>
            </a:r>
            <a:r>
              <a:rPr lang="pt-BR" sz="1200" dirty="0" smtClean="0"/>
              <a:t> – membro da mesma.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projeto surgiu em 2012 e continua até hoje. Conta com a participação de 50 crianças de 05 a 12 anos. 				Foto tirada por Anderson </a:t>
            </a:r>
            <a:r>
              <a:rPr lang="pt-BR" dirty="0" err="1" smtClean="0"/>
              <a:t>Verdin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Apresentação do Grupo “Criança</a:t>
            </a:r>
            <a:r>
              <a:rPr lang="pt-BR" baseline="0" dirty="0" smtClean="0"/>
              <a:t> que Dança Encanta” 								</a:t>
            </a:r>
            <a:r>
              <a:rPr lang="pt-BR" dirty="0" smtClean="0"/>
              <a:t>Foto tirada por Anderson </a:t>
            </a:r>
            <a:r>
              <a:rPr lang="pt-BR" dirty="0" err="1" smtClean="0"/>
              <a:t>Verdin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										Foto tirada por Anderson </a:t>
            </a:r>
            <a:r>
              <a:rPr lang="pt-BR" dirty="0" err="1" smtClean="0"/>
              <a:t>Verdin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										Foto tirada por Anderson </a:t>
            </a:r>
            <a:r>
              <a:rPr lang="pt-BR" dirty="0" err="1" smtClean="0"/>
              <a:t>Verdin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Salão Comunitário que está sendo construído com recursos/projeto enviado a OGA. Servirá como local de encontros do Culto Infantil,</a:t>
            </a:r>
            <a:r>
              <a:rPr lang="pt-BR" baseline="0" dirty="0" smtClean="0"/>
              <a:t> JE, e OASE.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A56E-0AA3-4175-8472-55E93C8D8C22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6E8D6-71E9-452F-A55E-F63739B2AE70}" type="datetimeFigureOut">
              <a:rPr lang="pt-BR" smtClean="0"/>
              <a:pPr/>
              <a:t>6/2/2014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13BD-C3CF-4DC4-899C-FBABA9B0AB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pt-BR" sz="6600" b="1" i="1" dirty="0" smtClean="0"/>
              <a:t>Paróquia </a:t>
            </a:r>
            <a:r>
              <a:rPr lang="pt-BR" sz="6600" b="1" i="1" dirty="0" err="1" smtClean="0"/>
              <a:t>Ev</a:t>
            </a:r>
            <a:r>
              <a:rPr lang="pt-BR" sz="6600" b="1" i="1" dirty="0" smtClean="0"/>
              <a:t>. De Conf. Luterana da Paz</a:t>
            </a:r>
            <a:endParaRPr lang="pt-BR" sz="6600" b="1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01122" cy="4714908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A Paróquia é composta por três comunidades que são: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Usuario\Meus documentos\Pictures\Paróquia da Paz\Casa Paroqu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42955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4000" dirty="0" smtClean="0"/>
              <a:t>Cristo Rei- Picada da Cruz-</a:t>
            </a:r>
            <a:r>
              <a:rPr lang="pt-BR" sz="1800" dirty="0" smtClean="0"/>
              <a:t> </a:t>
            </a:r>
            <a:r>
              <a:rPr lang="pt-BR" sz="2700" dirty="0" smtClean="0"/>
              <a:t>Cerro Grande do Sul-RS</a:t>
            </a:r>
            <a:endParaRPr lang="pt-BR" dirty="0"/>
          </a:p>
        </p:txBody>
      </p:sp>
      <p:pic>
        <p:nvPicPr>
          <p:cNvPr id="1026" name="Picture 2" descr="C:\Documents and Settings\Usuario\Meus documentos\Pictures\Paróquia da Paz\Comunidade Cristo Rei 2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Comunidade Jesus Salvador- Tapes/RS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85864" y="857220"/>
            <a:ext cx="578645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Atividades Regulares na Paróquia;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# </a:t>
            </a:r>
            <a:r>
              <a:rPr lang="pt-BR" i="1" dirty="0" smtClean="0"/>
              <a:t>OASE;</a:t>
            </a:r>
          </a:p>
          <a:p>
            <a:r>
              <a:rPr lang="pt-BR" i="1" dirty="0" smtClean="0"/>
              <a:t># Cultos quinzenais nas Com. da Reconciliação e Jesus Salvador e mensal na Com. Cristo Rei; </a:t>
            </a:r>
          </a:p>
          <a:p>
            <a:r>
              <a:rPr lang="pt-BR" i="1" dirty="0" smtClean="0"/>
              <a:t># JE;</a:t>
            </a:r>
          </a:p>
          <a:p>
            <a:r>
              <a:rPr lang="pt-BR" i="1" dirty="0" smtClean="0"/>
              <a:t># Culto Infantil;</a:t>
            </a:r>
          </a:p>
          <a:p>
            <a:r>
              <a:rPr lang="pt-BR" i="1" dirty="0" smtClean="0"/>
              <a:t># Ensino Confirmatório;</a:t>
            </a:r>
          </a:p>
          <a:p>
            <a:r>
              <a:rPr lang="pt-BR" i="1" dirty="0" smtClean="0"/>
              <a:t># Visitação a membros e instituições;</a:t>
            </a:r>
          </a:p>
          <a:p>
            <a:r>
              <a:rPr lang="pt-BR" i="1" dirty="0" smtClean="0"/>
              <a:t># Dança Sênior; </a:t>
            </a:r>
          </a:p>
          <a:p>
            <a:r>
              <a:rPr lang="pt-BR" i="1" dirty="0" smtClean="0"/>
              <a:t># Reuniões mensais  de presbitérios;</a:t>
            </a:r>
          </a:p>
          <a:p>
            <a:r>
              <a:rPr lang="pt-BR" i="1" dirty="0" smtClean="0"/>
              <a:t># 6 grupos de Noite de Famílias;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Com. Da Reconciliação- Cerro Grande do Sul- RS</a:t>
            </a:r>
            <a:br>
              <a:rPr lang="pt-BR" sz="3200" dirty="0" smtClean="0"/>
            </a:br>
            <a:r>
              <a:rPr lang="pt-BR" sz="1200" dirty="0" smtClean="0"/>
              <a:t>Este é o templo da Comunidade reformado. A necessidade da reforma foi levantada nas reuniões mensais e contou com o auxilio  de recursos/projeto da OGA. 				Foto tirada por Alexandre </a:t>
            </a:r>
            <a:r>
              <a:rPr lang="pt-BR" sz="1200" dirty="0" err="1" smtClean="0"/>
              <a:t>Lietz</a:t>
            </a:r>
            <a:r>
              <a:rPr lang="pt-BR" sz="1200" dirty="0" smtClean="0"/>
              <a:t> – membro da mesma.</a:t>
            </a:r>
            <a:endParaRPr lang="pt-BR" sz="3200" dirty="0"/>
          </a:p>
        </p:txBody>
      </p:sp>
      <p:pic>
        <p:nvPicPr>
          <p:cNvPr id="2050" name="Picture 2" descr="C:\Documents and Settings\Usuário\Meus documentos\Minhas imagens\Minhas Imagens - Religiosas\IMG_2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Comunidade da Reconciliação antes da reforma.</a:t>
            </a:r>
            <a:endParaRPr lang="pt-BR" sz="1800" dirty="0"/>
          </a:p>
        </p:txBody>
      </p:sp>
      <p:pic>
        <p:nvPicPr>
          <p:cNvPr id="1026" name="Picture 2" descr="C:\Documents and Settings\Usuário\Meus documentos\Nossa Máquina - Imagens\100PHOTO 05 Out11-Nov11\SAM_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64399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uário\Meus documentos\Minhas imagens\Minhas Imagens - Religiosas\IMG_2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uário\Meus documentos\Minhas imagens\Minhas Imagens - Religiosas\IMG_2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uário\Meus documentos\Nossa Máquina - Imagens\100PHOTO 10 Jun12\SAM_1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algn="just"/>
            <a:r>
              <a:rPr lang="pt-BR" sz="3100" dirty="0" smtClean="0"/>
              <a:t>Projeto “</a:t>
            </a:r>
            <a:r>
              <a:rPr lang="pt-BR" sz="3100" i="1" dirty="0" smtClean="0"/>
              <a:t>Quem Dança Encanta”</a:t>
            </a:r>
            <a:r>
              <a:rPr lang="pt-BR" sz="3100" dirty="0" smtClean="0"/>
              <a:t> da </a:t>
            </a:r>
            <a:r>
              <a:rPr lang="pt-BR" sz="3100" b="1" dirty="0" smtClean="0"/>
              <a:t>Com. Da Reconciliação</a:t>
            </a:r>
            <a:r>
              <a:rPr lang="pt-BR" sz="3600" b="1" dirty="0" smtClean="0"/>
              <a:t>. </a:t>
            </a:r>
            <a:endParaRPr lang="pt-BR" dirty="0"/>
          </a:p>
        </p:txBody>
      </p:sp>
      <p:pic>
        <p:nvPicPr>
          <p:cNvPr id="6146" name="Picture 2" descr="C:\Documents and Settings\Usuario\Meus documentos\Pictures\Paróquia da Paz\Projeto de Dança - dia Interparoquial de Igreja 28-10-2012. grupo todo,com professo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0"/>
            <a:ext cx="10429916" cy="957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227</Words>
  <Application>Microsoft Office PowerPoint</Application>
  <PresentationFormat>Apresentação na tela (4:3)</PresentationFormat>
  <Paragraphs>43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Paróquia Ev. De Conf. Luterana da Paz</vt:lpstr>
      <vt:lpstr>Com. Da Reconciliação- Cerro Grande do Sul- RS Este é o templo da Comunidade reformado. A necessidade da reforma foi levantada nas reuniões mensais e contou com o auxilio  de recursos/projeto da OGA.     Foto tirada por Alexandre Lietz – membro da mesma.</vt:lpstr>
      <vt:lpstr>Comunidade da Reconciliação antes da reforma.</vt:lpstr>
      <vt:lpstr>Slide 4</vt:lpstr>
      <vt:lpstr>Slide 5</vt:lpstr>
      <vt:lpstr>Slide 6</vt:lpstr>
      <vt:lpstr>Slide 7</vt:lpstr>
      <vt:lpstr>Projeto “Quem Dança Encanta” da Com. Da Reconciliação. </vt:lpstr>
      <vt:lpstr>Slide 9</vt:lpstr>
      <vt:lpstr>Cristo Rei- Picada da Cruz- Cerro Grande do Sul-RS</vt:lpstr>
      <vt:lpstr>Comunidade Jesus Salvador- Tapes/RS</vt:lpstr>
      <vt:lpstr>Slide 12</vt:lpstr>
      <vt:lpstr> Atividades Regulares na Paróquia;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aile</dc:creator>
  <cp:lastModifiedBy>PC</cp:lastModifiedBy>
  <cp:revision>52</cp:revision>
  <dcterms:created xsi:type="dcterms:W3CDTF">2011-08-28T22:19:49Z</dcterms:created>
  <dcterms:modified xsi:type="dcterms:W3CDTF">2014-02-06T17:45:31Z</dcterms:modified>
</cp:coreProperties>
</file>