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7" r:id="rId13"/>
    <p:sldId id="271" r:id="rId14"/>
    <p:sldId id="272" r:id="rId15"/>
    <p:sldId id="274" r:id="rId16"/>
    <p:sldId id="273" r:id="rId17"/>
    <p:sldId id="275" r:id="rId18"/>
    <p:sldId id="285" r:id="rId19"/>
    <p:sldId id="279" r:id="rId20"/>
    <p:sldId id="286" r:id="rId21"/>
    <p:sldId id="280" r:id="rId22"/>
    <p:sldId id="283" r:id="rId23"/>
    <p:sldId id="287" r:id="rId24"/>
    <p:sldId id="284" r:id="rId25"/>
    <p:sldId id="289" r:id="rId26"/>
    <p:sldId id="281" r:id="rId27"/>
    <p:sldId id="290" r:id="rId28"/>
    <p:sldId id="269" r:id="rId29"/>
    <p:sldId id="278" r:id="rId3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4B6"/>
    <a:srgbClr val="96B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32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71BD-FFCF-4F46-8D3A-C8DD8F73AE69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8804B-501B-4CEC-ADF5-FB76D64478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32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8804B-501B-4CEC-ADF5-FB76D644788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5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53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56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1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48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64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62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4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59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08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66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09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AF4A0-2B52-4CEE-924D-7EA7826722F6}" type="datetimeFigureOut">
              <a:rPr lang="pt-BR" smtClean="0"/>
              <a:t>27/04/2017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F738-A250-407D-ACE3-2C1FD0FC9D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5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66937" y="1573907"/>
            <a:ext cx="6696743" cy="64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CAMPANHA NACIONAL DE OFERTAS PARA A MISSÃO</a:t>
            </a:r>
            <a:endParaRPr lang="pt-BR" sz="2000" dirty="0">
              <a:solidFill>
                <a:srgbClr val="4E84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-64392" y="1523256"/>
            <a:ext cx="9433047" cy="87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/>
          <p:cNvGrpSpPr/>
          <p:nvPr/>
        </p:nvGrpSpPr>
        <p:grpSpPr>
          <a:xfrm>
            <a:off x="1094928" y="774973"/>
            <a:ext cx="8229600" cy="857250"/>
            <a:chOff x="1187624" y="1779662"/>
            <a:chExt cx="8229600" cy="857250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1187624" y="1779662"/>
              <a:ext cx="822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t-BR" sz="4800" spc="-3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 E VEM 2017</a:t>
              </a:r>
              <a:r>
                <a:rPr lang="pt-BR" sz="4000" spc="-3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400" spc="-3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pt-BR" sz="4000" spc="-3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4800" spc="-3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ANO 10</a:t>
              </a:r>
              <a:endParaRPr lang="pt-BR" sz="4800" spc="-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Conector reto 10"/>
            <p:cNvCxnSpPr/>
            <p:nvPr/>
          </p:nvCxnSpPr>
          <p:spPr>
            <a:xfrm flipV="1">
              <a:off x="5580112" y="1988840"/>
              <a:ext cx="0" cy="4457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m 1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9284" y="2513900"/>
            <a:ext cx="912045" cy="142600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59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28304" y="2527945"/>
            <a:ext cx="9433047" cy="87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971600" y="17487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spc="-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 que bate o seu coração?</a:t>
            </a:r>
            <a:endParaRPr lang="pt-BR" sz="4800" spc="-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01569" y="1681520"/>
            <a:ext cx="6228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Que, em 2017, cada pessoa e cada Comunidade olhe a sua caminhada e diga </a:t>
            </a:r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 meu coração bate pela missão!                       É com orgulho que eu faço parte de uma história de fé, coragem, criatividade e comprometimento de muitos irmãos e muitas irmãs! Missão tem a ver comigo,            com quem eu sou”.</a:t>
            </a:r>
            <a:endParaRPr lang="pt-BR" b="1" dirty="0">
              <a:solidFill>
                <a:srgbClr val="4E84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1419622"/>
            <a:ext cx="3613686" cy="252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1"/>
          <a:stretch/>
        </p:blipFill>
        <p:spPr>
          <a:xfrm>
            <a:off x="1403648" y="1500719"/>
            <a:ext cx="6141854" cy="208823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900608" y="-302834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8" y="181069"/>
            <a:ext cx="3345814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45944" y="1779662"/>
            <a:ext cx="6339941" cy="776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900"/>
              </a:lnSpc>
            </a:pPr>
            <a:r>
              <a:rPr lang="pt-BR" sz="4000" spc="-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 DA CAMPANHA</a:t>
            </a:r>
            <a:endParaRPr lang="pt-BR" sz="4000" b="1" spc="-1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28304" y="2527945"/>
            <a:ext cx="9433047" cy="87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2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34" y="323032"/>
            <a:ext cx="3098162" cy="43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85714"/>
            <a:ext cx="3856372" cy="38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11" y="844607"/>
            <a:ext cx="2857475" cy="2863782"/>
          </a:xfrm>
          <a:prstGeom prst="rect">
            <a:avLst/>
          </a:prstGeom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9582"/>
            <a:ext cx="3029533" cy="31153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345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>
          <a:xfrm>
            <a:off x="1912741" y="574962"/>
            <a:ext cx="5251547" cy="36553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911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65" y="574962"/>
            <a:ext cx="5121098" cy="36553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602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0" y="545889"/>
            <a:ext cx="7038826" cy="393602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34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779815" y="1923678"/>
            <a:ext cx="56722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i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sobre nós a graça do Senhor, nosso Deus.</a:t>
            </a:r>
          </a:p>
          <a:p>
            <a:pPr algn="ctr"/>
            <a:r>
              <a:rPr lang="pt-BR" sz="2000" i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 sobre nós as obras das nossas mãos, </a:t>
            </a:r>
            <a:br>
              <a:rPr lang="pt-BR" sz="2000" i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i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sim, confirma a obra das nossas mãos. </a:t>
            </a:r>
          </a:p>
          <a:p>
            <a:pPr algn="ctr"/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 90.17</a:t>
            </a:r>
            <a:endParaRPr lang="pt-BR" dirty="0">
              <a:solidFill>
                <a:srgbClr val="4E84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2" y="1419622"/>
            <a:ext cx="3613686" cy="252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2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364"/>
            <a:ext cx="7437421" cy="48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92697" y="-236562"/>
            <a:ext cx="9417225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924"/>
          <a:stretch/>
        </p:blipFill>
        <p:spPr bwMode="auto">
          <a:xfrm>
            <a:off x="798726" y="1955035"/>
            <a:ext cx="7634379" cy="111773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9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841"/>
            <a:ext cx="5597922" cy="263411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0750"/>
            <a:ext cx="1351906" cy="132315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75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4"/>
          <a:stretch/>
        </p:blipFill>
        <p:spPr>
          <a:xfrm>
            <a:off x="2200613" y="339502"/>
            <a:ext cx="475609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3" y="0"/>
            <a:ext cx="796207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20538"/>
            <a:ext cx="5770800" cy="57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555" y="762412"/>
            <a:ext cx="4972720" cy="35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468559" y="-236562"/>
            <a:ext cx="10369152" cy="5500925"/>
          </a:xfrm>
          <a:prstGeom prst="rect">
            <a:avLst/>
          </a:prstGeom>
          <a:solidFill>
            <a:srgbClr val="4E84B6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05" y="915566"/>
            <a:ext cx="7060945" cy="31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204231" y="1775236"/>
            <a:ext cx="6823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Pelos 500 anos da Reforma e pelo Ano 10 da Vai e Vem, é </a:t>
            </a:r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DE AGRADECER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promover iniciativas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 da missão, sejam de reflexão, ações missionárias ou ofertas,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</a:t>
            </a:r>
            <a:b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 CORAÇÃO BATE </a:t>
            </a:r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MISSÃO!</a:t>
            </a:r>
            <a:endParaRPr lang="pt-B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1419622"/>
            <a:ext cx="3613686" cy="252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pic>
        <p:nvPicPr>
          <p:cNvPr id="13" name="Imagem 1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2854" y="1203598"/>
            <a:ext cx="1252352" cy="195807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63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619672" y="1923678"/>
            <a:ext cx="5814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tudo é passageiro, então, 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 que há de bater o nosso coração?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que vale a pena investir a nossa vida, 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nosso tempo e o nosso dinheiro?</a:t>
            </a:r>
            <a:endParaRPr lang="pt-B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2" y="1419622"/>
            <a:ext cx="3613686" cy="252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2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47664" y="1275606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rogar a Deus por compaixão, alegria e bênção para a vida,  o salmista sugere que </a:t>
            </a:r>
            <a:r>
              <a:rPr lang="pt-BR" sz="1600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vida construída sob a graça do Senhor dá confiança e sustenta a esperança,  </a:t>
            </a:r>
            <a:r>
              <a:rPr lang="pt-BR" sz="1600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seja, colocar Deus na caminhada da vida vale a pena!</a:t>
            </a:r>
          </a:p>
          <a:p>
            <a:pPr algn="ctr"/>
            <a:r>
              <a:rPr lang="pt-BR" sz="1600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exatamente esta a proposta de Jesus ao criar uma Comunidade de discípulos e discípulas. </a:t>
            </a:r>
            <a:r>
              <a:rPr lang="pt-BR" sz="1600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Somos parceiros        e parceiras da Missão de Deus e é essa a parceria que motiva os nossos trabalhos comunitários, paroquiais, sinodais e nacionais</a:t>
            </a:r>
            <a:r>
              <a:rPr lang="pt-BR" sz="1600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É isso que sustenta a Campanha Nacional de Ofertas para a Missão Vai e Vem!</a:t>
            </a:r>
            <a:endParaRPr lang="pt-BR" sz="1600" dirty="0">
              <a:solidFill>
                <a:srgbClr val="4E84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2" y="1059582"/>
            <a:ext cx="3613686" cy="252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2" y="4058718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28304" y="2527945"/>
            <a:ext cx="9433047" cy="87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2195736" y="1758305"/>
            <a:ext cx="5328592" cy="76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spc="-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Jubileu da Reforma</a:t>
            </a:r>
            <a:endParaRPr lang="pt-BR" sz="4800" spc="-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3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31640" y="1779662"/>
            <a:ext cx="62915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ano, celebramos 500 anos de história da Reforma, iniciada por Lutero. </a:t>
            </a:r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Deus, na sua graça, fez de nós instrumentos para abençoar muitas pessoas, famílias   e sociedade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Fazemos festa pela bênção que significa  todo este testemunho de fé, fidelidade e amor.</a:t>
            </a:r>
            <a:endParaRPr lang="pt-BR" dirty="0">
              <a:solidFill>
                <a:srgbClr val="4E84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1419622"/>
            <a:ext cx="3613686" cy="252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31640" y="1779662"/>
            <a:ext cx="62195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nossa herança luterana,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recebida e vivenciada </a:t>
            </a:r>
          </a:p>
          <a:p>
            <a:pPr algn="ctr"/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Comunidades</a:t>
            </a:r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recria a cada Projeto Missionário apoiado e a cada Comunidade fortalecida pela missão. Desta forma,</a:t>
            </a:r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cumprimos a determinação de sermos        uma Igreja sempre em Reforma.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1419622"/>
            <a:ext cx="3613686" cy="252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42314" y="1776263"/>
            <a:ext cx="6270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ano, em especial, temos mais um motivo para celebrar: </a:t>
            </a:r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décima edição da Vai e Vem, uma oportunidade de pessoas e Comunidades expressarem a sua fé, a sua gratidão e o seu compromisso com a Missão, que é de Deus!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1419622"/>
            <a:ext cx="3613686" cy="252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3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38"/>
          <a:stretch/>
        </p:blipFill>
        <p:spPr>
          <a:xfrm>
            <a:off x="-92697" y="-236562"/>
            <a:ext cx="9417225" cy="5500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403648" y="1681520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Reconciliação e paz são condições para a preservação e a promoção da vida, </a:t>
            </a:r>
            <a:r>
              <a:rPr lang="pt-BR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isso, neste décimo ano da Campanha, destacamos dez ações inspiradas nas obras de misericórdia (Mateus 25.31-46): </a:t>
            </a:r>
            <a:r>
              <a:rPr lang="pt-BR" b="1" dirty="0" smtClean="0">
                <a:solidFill>
                  <a:srgbClr val="4E8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alimentar, saciar, vestir, acolher, cuidar, visitar, consolar, transformar, conviver e celebrar.</a:t>
            </a:r>
            <a:endParaRPr lang="pt-BR" b="1" dirty="0">
              <a:solidFill>
                <a:srgbClr val="4E84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37" y="1419622"/>
            <a:ext cx="3613686" cy="252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37" y="3626670"/>
            <a:ext cx="3613686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487</Words>
  <Application>Microsoft Office PowerPoint</Application>
  <PresentationFormat>Apresentação na tela (16:9)</PresentationFormat>
  <Paragraphs>35</Paragraphs>
  <Slides>29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Janyce Di Biazi</dc:creator>
  <cp:lastModifiedBy>Letícia</cp:lastModifiedBy>
  <cp:revision>32</cp:revision>
  <dcterms:created xsi:type="dcterms:W3CDTF">2017-03-09T22:16:33Z</dcterms:created>
  <dcterms:modified xsi:type="dcterms:W3CDTF">2017-04-27T19:47:26Z</dcterms:modified>
</cp:coreProperties>
</file>