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32" r:id="rId2"/>
    <p:sldId id="333" r:id="rId3"/>
    <p:sldId id="334" r:id="rId4"/>
    <p:sldId id="335" r:id="rId5"/>
    <p:sldId id="336" r:id="rId6"/>
    <p:sldId id="337" r:id="rId7"/>
    <p:sldId id="338" r:id="rId8"/>
    <p:sldId id="399" r:id="rId9"/>
    <p:sldId id="340" r:id="rId10"/>
    <p:sldId id="341" r:id="rId11"/>
    <p:sldId id="342" r:id="rId12"/>
    <p:sldId id="344" r:id="rId13"/>
    <p:sldId id="343" r:id="rId14"/>
    <p:sldId id="345" r:id="rId15"/>
    <p:sldId id="346" r:id="rId16"/>
    <p:sldId id="3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3143"/>
    <a:srgbClr val="007373"/>
    <a:srgbClr val="F3710F"/>
    <a:srgbClr val="143FA3"/>
    <a:srgbClr val="039292"/>
    <a:srgbClr val="2F5597"/>
    <a:srgbClr val="0B3C5D"/>
    <a:srgbClr val="1B1D31"/>
    <a:srgbClr val="027774"/>
    <a:srgbClr val="0392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84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84A0F-BB0F-479C-9C1B-705B1D3EC833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8BA74-F4F0-4689-9091-E4F6D3760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50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90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Imagem: https://upload.wikimedia.org/wikipedia/commons/7/78/Sobo_1906_518.png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05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357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467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397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53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809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09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92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88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336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78420"/>
            <a:ext cx="2743200" cy="365125"/>
          </a:xfrm>
        </p:spPr>
        <p:txBody>
          <a:bodyPr/>
          <a:lstStyle>
            <a:lvl1pPr algn="l">
              <a:defRPr sz="1800"/>
            </a:lvl1pPr>
          </a:lstStyle>
          <a:p>
            <a:fld id="{0446F7CB-8EA8-48B6-BD51-EB470A89E0A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1040056" cy="1275551"/>
          </a:xfrm>
          <a:noFill/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sz="4000" b="1" dirty="0">
              <a:solidFill>
                <a:srgbClr val="0083C8"/>
              </a:solidFill>
              <a:ea typeface="Tahoma" panose="020B0604030504040204" pitchFamily="34" charset="0"/>
            </a:endParaRPr>
          </a:p>
        </p:txBody>
      </p:sp>
      <p:grpSp>
        <p:nvGrpSpPr>
          <p:cNvPr id="28" name="Agrupar 27"/>
          <p:cNvGrpSpPr/>
          <p:nvPr userDrawn="1"/>
        </p:nvGrpSpPr>
        <p:grpSpPr>
          <a:xfrm>
            <a:off x="11161486" y="0"/>
            <a:ext cx="1030514" cy="6858000"/>
            <a:chOff x="11161486" y="0"/>
            <a:chExt cx="1030514" cy="6858000"/>
          </a:xfrm>
        </p:grpSpPr>
        <p:sp>
          <p:nvSpPr>
            <p:cNvPr id="29" name="Retângulo 28"/>
            <p:cNvSpPr/>
            <p:nvPr/>
          </p:nvSpPr>
          <p:spPr>
            <a:xfrm>
              <a:off x="11161486" y="0"/>
              <a:ext cx="103051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/>
            <p:cNvSpPr>
              <a:spLocks noChangeAspect="1"/>
            </p:cNvSpPr>
            <p:nvPr/>
          </p:nvSpPr>
          <p:spPr>
            <a:xfrm>
              <a:off x="11531572" y="157835"/>
              <a:ext cx="360000" cy="360000"/>
            </a:xfrm>
            <a:prstGeom prst="ellipse">
              <a:avLst/>
            </a:prstGeom>
            <a:solidFill>
              <a:srgbClr val="0083C8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1" name="Elipse 30"/>
            <p:cNvSpPr>
              <a:spLocks noChangeAspect="1"/>
            </p:cNvSpPr>
            <p:nvPr/>
          </p:nvSpPr>
          <p:spPr>
            <a:xfrm>
              <a:off x="11523665" y="645202"/>
              <a:ext cx="360000" cy="360000"/>
            </a:xfrm>
            <a:prstGeom prst="ellipse">
              <a:avLst/>
            </a:prstGeom>
            <a:solidFill>
              <a:srgbClr val="039291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/>
            <p:cNvSpPr>
              <a:spLocks noChangeAspect="1"/>
            </p:cNvSpPr>
            <p:nvPr/>
          </p:nvSpPr>
          <p:spPr>
            <a:xfrm>
              <a:off x="11523665" y="1132569"/>
              <a:ext cx="360000" cy="360000"/>
            </a:xfrm>
            <a:prstGeom prst="ellipse">
              <a:avLst/>
            </a:prstGeom>
            <a:solidFill>
              <a:srgbClr val="593366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/>
            <p:cNvSpPr>
              <a:spLocks noChangeAspect="1"/>
            </p:cNvSpPr>
            <p:nvPr/>
          </p:nvSpPr>
          <p:spPr>
            <a:xfrm>
              <a:off x="11523665" y="1619936"/>
              <a:ext cx="360000" cy="360000"/>
            </a:xfrm>
            <a:prstGeom prst="ellipse">
              <a:avLst/>
            </a:prstGeom>
            <a:solidFill>
              <a:srgbClr val="D63143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Elipse 33"/>
            <p:cNvSpPr>
              <a:spLocks noChangeAspect="1"/>
            </p:cNvSpPr>
            <p:nvPr/>
          </p:nvSpPr>
          <p:spPr>
            <a:xfrm>
              <a:off x="11523665" y="2107303"/>
              <a:ext cx="360000" cy="360000"/>
            </a:xfrm>
            <a:prstGeom prst="ellipse">
              <a:avLst/>
            </a:prstGeom>
            <a:solidFill>
              <a:srgbClr val="B1C903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8827" y="5719747"/>
              <a:ext cx="720000" cy="1075473"/>
            </a:xfrm>
            <a:prstGeom prst="rect">
              <a:avLst/>
            </a:prstGeom>
          </p:spPr>
        </p:pic>
        <p:cxnSp>
          <p:nvCxnSpPr>
            <p:cNvPr id="36" name="Conector reto 35"/>
            <p:cNvCxnSpPr/>
            <p:nvPr/>
          </p:nvCxnSpPr>
          <p:spPr>
            <a:xfrm>
              <a:off x="11165888" y="0"/>
              <a:ext cx="0" cy="685800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739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97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85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47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38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50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12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68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08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49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1492569"/>
            <a:ext cx="11161486" cy="18900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9600" b="1" cap="all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</a:t>
            </a:r>
            <a:r>
              <a:rPr lang="pt-BR" b="1" cap="all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5400" b="1" cap="all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a IECLB?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5324169" y="5205491"/>
            <a:ext cx="5837318" cy="902524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r"/>
            <a:r>
              <a:rPr lang="pt-BR" sz="5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</a:t>
            </a:r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653870" y="4587974"/>
            <a:ext cx="1926873" cy="2137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93259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78" y="2579605"/>
            <a:ext cx="2895199" cy="378000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78" y="599663"/>
            <a:ext cx="3780000" cy="2895216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217" y="3464399"/>
            <a:ext cx="3780000" cy="2895206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012" y="599663"/>
            <a:ext cx="2895205" cy="378000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ítulo 21"/>
          <p:cNvSpPr txBox="1">
            <a:spLocks/>
          </p:cNvSpPr>
          <p:nvPr/>
        </p:nvSpPr>
        <p:spPr>
          <a:xfrm>
            <a:off x="57150" y="0"/>
            <a:ext cx="5041792" cy="6878638"/>
          </a:xfrm>
          <a:prstGeom prst="rect">
            <a:avLst/>
          </a:prstGeom>
          <a:noFill/>
        </p:spPr>
        <p:txBody>
          <a:bodyPr vert="horz" lIns="324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sz="3600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Quais são as </a:t>
            </a:r>
            <a:r>
              <a:rPr lang="pt-BR" sz="5400" b="1" cap="all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INSTÂNCIAS NACIONAIS</a:t>
            </a:r>
            <a:r>
              <a:rPr lang="pt-BR" sz="5400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pt-BR" sz="3600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IECLB?</a:t>
            </a:r>
            <a:endParaRPr lang="pt-BR" sz="5400" b="1" cap="all" dirty="0">
              <a:solidFill>
                <a:srgbClr val="FFF1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7963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9" y="1828708"/>
            <a:ext cx="3675895" cy="4742698"/>
          </a:xfrm>
          <a:prstGeom prst="rect">
            <a:avLst/>
          </a:prstGeom>
        </p:spPr>
      </p:pic>
      <p:sp>
        <p:nvSpPr>
          <p:cNvPr id="22" name="Título 21"/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12191999" cy="1503283"/>
          </a:xfrm>
          <a:solidFill>
            <a:srgbClr val="D63143"/>
          </a:solidFill>
          <a:effectLst/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o significado do </a:t>
            </a:r>
            <a:r>
              <a:rPr lang="pt-BR" sz="5400" b="1" cap="all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símbolo</a:t>
            </a:r>
            <a:r>
              <a:rPr lang="pt-BR" sz="3600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IECLB?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37" y="3420367"/>
            <a:ext cx="487681" cy="225857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99" y="5043590"/>
            <a:ext cx="1749556" cy="1246635"/>
          </a:xfrm>
          <a:prstGeom prst="rect">
            <a:avLst/>
          </a:prstGeom>
        </p:spPr>
      </p:pic>
      <p:sp>
        <p:nvSpPr>
          <p:cNvPr id="16" name="Espaço Reservado para Conteúdo 3"/>
          <p:cNvSpPr txBox="1">
            <a:spLocks/>
          </p:cNvSpPr>
          <p:nvPr/>
        </p:nvSpPr>
        <p:spPr>
          <a:xfrm>
            <a:off x="4488026" y="2182760"/>
            <a:ext cx="7383438" cy="43282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b="1" dirty="0"/>
              <a:t>CRUZ</a:t>
            </a:r>
            <a:r>
              <a:rPr lang="pt-BR" sz="3200" dirty="0"/>
              <a:t> - Jesus Cristo é o senhor do mundo. </a:t>
            </a:r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r>
              <a:rPr lang="pt-BR" sz="3200" b="1" dirty="0"/>
              <a:t>GLOBO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dirty="0"/>
              <a:t>- O Evangelho é divulgado em todos os lugares da terra.</a:t>
            </a:r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r>
              <a:rPr lang="pt-BR" sz="3200" b="1" dirty="0"/>
              <a:t>CONTORNO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dirty="0"/>
              <a:t>- A mensagem de Cristo é vivida no Brasil.</a:t>
            </a:r>
          </a:p>
          <a:p>
            <a:endParaRPr lang="pt-BR" dirty="0">
              <a:latin typeface="Calibri" panose="020F050202020403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0" y="1519097"/>
            <a:ext cx="1219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7379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446" y="58992"/>
            <a:ext cx="7575579" cy="674568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 dist="25400">
              <a:srgbClr val="000000"/>
            </a:innerShdw>
          </a:effectLst>
        </p:spPr>
      </p:pic>
      <p:cxnSp>
        <p:nvCxnSpPr>
          <p:cNvPr id="4" name="Conector reto 3"/>
          <p:cNvCxnSpPr/>
          <p:nvPr/>
        </p:nvCxnSpPr>
        <p:spPr>
          <a:xfrm>
            <a:off x="7143327" y="0"/>
            <a:ext cx="0" cy="68580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21"/>
          <p:cNvSpPr txBox="1">
            <a:spLocks/>
          </p:cNvSpPr>
          <p:nvPr/>
        </p:nvSpPr>
        <p:spPr>
          <a:xfrm>
            <a:off x="7158825" y="0"/>
            <a:ext cx="5040000" cy="6858000"/>
          </a:xfrm>
          <a:prstGeom prst="rect">
            <a:avLst/>
          </a:prstGeom>
          <a:solidFill>
            <a:srgbClr val="D63143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3600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br>
              <a:rPr lang="pt-BR" sz="3600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5400" b="1" cap="all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atividades</a:t>
            </a:r>
            <a:br>
              <a:rPr lang="pt-BR" sz="5400" b="1" cap="all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desenvolvidas </a:t>
            </a:r>
            <a:br>
              <a:rPr lang="pt-BR" sz="3600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IECLB?</a:t>
            </a:r>
          </a:p>
        </p:txBody>
      </p:sp>
    </p:spTree>
    <p:extLst>
      <p:ext uri="{BB962C8B-B14F-4D97-AF65-F5344CB8AC3E}">
        <p14:creationId xmlns:p14="http://schemas.microsoft.com/office/powerpoint/2010/main" val="3310356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 idx="4294967295"/>
          </p:nvPr>
        </p:nvSpPr>
        <p:spPr>
          <a:xfrm>
            <a:off x="7158825" y="0"/>
            <a:ext cx="5040000" cy="6858000"/>
          </a:xfrm>
          <a:solidFill>
            <a:srgbClr val="D63143"/>
          </a:solidFill>
          <a:effectLst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3600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br>
              <a:rPr lang="pt-BR" sz="3600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400" b="1" cap="all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atividades</a:t>
            </a:r>
            <a:br>
              <a:rPr lang="pt-BR" sz="5400" b="1" cap="all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são desenvolvidas </a:t>
            </a:r>
            <a:br>
              <a:rPr lang="pt-BR" sz="3600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IECLB?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181" y="0"/>
            <a:ext cx="7711366" cy="6866593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 dist="25400">
              <a:srgbClr val="000000"/>
            </a:innerShdw>
          </a:effectLst>
        </p:spPr>
      </p:pic>
      <p:cxnSp>
        <p:nvCxnSpPr>
          <p:cNvPr id="5" name="Conector reto 4"/>
          <p:cNvCxnSpPr/>
          <p:nvPr/>
        </p:nvCxnSpPr>
        <p:spPr>
          <a:xfrm>
            <a:off x="7143327" y="0"/>
            <a:ext cx="0" cy="68580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15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96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22" name="Título 21"/>
          <p:cNvSpPr>
            <a:spLocks noGrp="1"/>
          </p:cNvSpPr>
          <p:nvPr>
            <p:ph type="title"/>
          </p:nvPr>
        </p:nvSpPr>
        <p:spPr>
          <a:xfrm>
            <a:off x="0" y="5395912"/>
            <a:ext cx="12192000" cy="1462088"/>
          </a:xfrm>
          <a:solidFill>
            <a:srgbClr val="D63143"/>
          </a:solidFill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3600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onde provém os </a:t>
            </a:r>
            <a:r>
              <a:rPr lang="pt-BR" sz="5400" b="1" cap="all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pt-BR" b="1" cap="all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financeiros?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0" y="5383169"/>
            <a:ext cx="1219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513377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 idx="4294967295"/>
          </p:nvPr>
        </p:nvSpPr>
        <p:spPr>
          <a:xfrm>
            <a:off x="0" y="5663381"/>
            <a:ext cx="12192000" cy="1194619"/>
          </a:xfrm>
          <a:solidFill>
            <a:srgbClr val="D63143"/>
          </a:solidFill>
          <a:effectLst/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Quem é a </a:t>
            </a:r>
            <a:r>
              <a:rPr lang="pt-BR" sz="5400" b="1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IECLB?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7" y="-144378"/>
            <a:ext cx="11278986" cy="6061460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0" y="5663381"/>
            <a:ext cx="1219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028580"/>
      </p:ext>
    </p:extLst>
  </p:cSld>
  <p:clrMapOvr>
    <a:masterClrMapping/>
  </p:clrMapOvr>
  <p:transition spd="slow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557251"/>
            <a:ext cx="9144000" cy="1162495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Núcleo de Produção e Assessoria da IECLB</a:t>
            </a:r>
          </a:p>
          <a:p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npa@ieclb.org.br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827" y="5719747"/>
            <a:ext cx="720000" cy="107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63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1"/>
          <p:cNvSpPr txBox="1">
            <a:spLocks/>
          </p:cNvSpPr>
          <p:nvPr/>
        </p:nvSpPr>
        <p:spPr>
          <a:xfrm>
            <a:off x="0" y="-1"/>
            <a:ext cx="12191999" cy="1503283"/>
          </a:xfrm>
          <a:prstGeom prst="rect">
            <a:avLst/>
          </a:prstGeom>
          <a:solidFill>
            <a:srgbClr val="D63143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600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o significado do </a:t>
            </a:r>
            <a:r>
              <a:rPr lang="pt-BR" sz="5400" b="1" cap="all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NOME</a:t>
            </a:r>
            <a:r>
              <a:rPr lang="pt-BR" sz="3600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IECLB?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669163" y="2021594"/>
            <a:ext cx="4232786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6350">
              <a:extrusionClr>
                <a:schemeClr val="tx1"/>
              </a:extrusionClr>
            </a:sp3d>
          </a:bodyPr>
          <a:lstStyle/>
          <a:p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greja</a:t>
            </a:r>
          </a:p>
          <a:p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vangélica</a:t>
            </a:r>
          </a:p>
          <a:p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onfissão</a:t>
            </a:r>
          </a:p>
          <a:p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uterana</a:t>
            </a:r>
          </a:p>
          <a:p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rasil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473561" y="5526793"/>
            <a:ext cx="112087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6350">
              <a:extrusionClr>
                <a:schemeClr val="tx1"/>
              </a:extrusionClr>
            </a:sp3d>
          </a:bodyPr>
          <a:lstStyle/>
          <a:p>
            <a:pPr algn="r"/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702160" y="3867806"/>
            <a:ext cx="91440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6350">
              <a:extrusionClr>
                <a:schemeClr val="tx1"/>
              </a:extrusionClr>
            </a:sp3d>
          </a:bodyPr>
          <a:lstStyle/>
          <a:p>
            <a:pPr algn="r"/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0" y="1489598"/>
            <a:ext cx="1219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96" y="1808445"/>
            <a:ext cx="3433178" cy="446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6715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5" y="19050"/>
            <a:ext cx="6838950" cy="683895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tângulo 6"/>
          <p:cNvSpPr/>
          <p:nvPr/>
        </p:nvSpPr>
        <p:spPr>
          <a:xfrm>
            <a:off x="7143326" y="0"/>
            <a:ext cx="5048673" cy="6858000"/>
          </a:xfrm>
          <a:prstGeom prst="rect">
            <a:avLst/>
          </a:prstGeom>
          <a:solidFill>
            <a:srgbClr val="D6314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252000" rtlCol="0" anchor="ctr"/>
          <a:lstStyle/>
          <a:p>
            <a:pPr algn="r"/>
            <a:r>
              <a:rPr lang="pt-BR" sz="3600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 a IECLB se </a:t>
            </a:r>
            <a:r>
              <a:rPr lang="pt-BR" sz="5400" cap="all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organiza?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7143327" y="0"/>
            <a:ext cx="0" cy="68580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740968"/>
      </p:ext>
    </p:extLst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3" r="1" b="20422"/>
          <a:stretch/>
        </p:blipFill>
        <p:spPr>
          <a:xfrm>
            <a:off x="20" y="10"/>
            <a:ext cx="7534636" cy="6857990"/>
          </a:xfrm>
          <a:prstGeom prst="rect">
            <a:avLst/>
          </a:prstGeom>
          <a:effectLst>
            <a:outerShdw blurRad="25400" dir="2700000" algn="tl" rotWithShape="0">
              <a:schemeClr val="bg1">
                <a:alpha val="57000"/>
              </a:scheme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6201902" y="1728263"/>
            <a:ext cx="5990098" cy="24193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3600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que é a </a:t>
            </a:r>
            <a:r>
              <a:rPr lang="pt-BR" sz="5400" b="1" cap="all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  <a:r>
              <a:rPr lang="pt-BR" sz="5400" cap="all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647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81664" y="1828800"/>
            <a:ext cx="10958051" cy="4557713"/>
          </a:xfrm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chemeClr val="bg1"/>
                </a:solidFill>
              </a:rPr>
              <a:t>N</a:t>
            </a:r>
            <a:r>
              <a:rPr lang="pt-BR" sz="3200" dirty="0">
                <a:solidFill>
                  <a:schemeClr val="bg1"/>
                </a:solidFill>
              </a:rPr>
              <a:t>o anúncio da Palavra, </a:t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5400" b="1" dirty="0">
                <a:solidFill>
                  <a:schemeClr val="bg1"/>
                </a:solidFill>
              </a:rPr>
              <a:t>N</a:t>
            </a:r>
            <a:r>
              <a:rPr lang="pt-BR" sz="3200" dirty="0">
                <a:solidFill>
                  <a:schemeClr val="bg1"/>
                </a:solidFill>
              </a:rPr>
              <a:t>a exortação ao arrependimento, </a:t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5400" b="1" dirty="0">
                <a:solidFill>
                  <a:schemeClr val="bg1"/>
                </a:solidFill>
              </a:rPr>
              <a:t>N</a:t>
            </a:r>
            <a:r>
              <a:rPr lang="pt-BR" sz="3200" dirty="0">
                <a:solidFill>
                  <a:schemeClr val="bg1"/>
                </a:solidFill>
              </a:rPr>
              <a:t>a mensagem do perdão e </a:t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5400" b="1" dirty="0">
                <a:solidFill>
                  <a:schemeClr val="bg1"/>
                </a:solidFill>
              </a:rPr>
              <a:t>N</a:t>
            </a:r>
            <a:r>
              <a:rPr lang="pt-BR" sz="3200" dirty="0">
                <a:solidFill>
                  <a:schemeClr val="bg1"/>
                </a:solidFill>
              </a:rPr>
              <a:t>o chamado à prática do amor, da justiça, da solidariedade e do serviço ao próximo e à sociedade.</a:t>
            </a:r>
            <a:br>
              <a:rPr lang="pt-BR" sz="3200" dirty="0">
                <a:solidFill>
                  <a:schemeClr val="bg1"/>
                </a:solidFill>
              </a:rPr>
            </a:b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2800" dirty="0">
                <a:solidFill>
                  <a:schemeClr val="bg1"/>
                </a:solidFill>
              </a:rPr>
              <a:t>(Constituição da IECLB, Art. 9).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81664" y="766916"/>
            <a:ext cx="10397613" cy="1061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3600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Comunidade concretiza-se a missão da Igreja</a:t>
            </a:r>
          </a:p>
        </p:txBody>
      </p:sp>
    </p:spTree>
    <p:extLst>
      <p:ext uri="{BB962C8B-B14F-4D97-AF65-F5344CB8AC3E}">
        <p14:creationId xmlns:p14="http://schemas.microsoft.com/office/powerpoint/2010/main" val="179536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1"/>
          <p:cNvSpPr txBox="1">
            <a:spLocks/>
          </p:cNvSpPr>
          <p:nvPr/>
        </p:nvSpPr>
        <p:spPr>
          <a:xfrm>
            <a:off x="0" y="5383161"/>
            <a:ext cx="12192000" cy="1474839"/>
          </a:xfrm>
          <a:prstGeom prst="rect">
            <a:avLst/>
          </a:prstGeom>
          <a:solidFill>
            <a:srgbClr val="D63143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600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tomas as </a:t>
            </a:r>
            <a:r>
              <a:rPr lang="pt-BR" sz="5400" b="1" cap="all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DECISÕES</a:t>
            </a:r>
            <a:r>
              <a:rPr lang="pt-BR" b="1" cap="all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600" b="1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comunidade?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08" y="241725"/>
            <a:ext cx="5223234" cy="501066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384" y="1068157"/>
            <a:ext cx="3331146" cy="335779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13" y="2327054"/>
            <a:ext cx="1908000" cy="8400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1" name="Conector reto 10"/>
          <p:cNvCxnSpPr/>
          <p:nvPr/>
        </p:nvCxnSpPr>
        <p:spPr>
          <a:xfrm>
            <a:off x="0" y="5368421"/>
            <a:ext cx="1219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60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6"/>
            <a:ext cx="12193685" cy="685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 idx="4294967295"/>
          </p:nvPr>
        </p:nvSpPr>
        <p:spPr>
          <a:xfrm>
            <a:off x="134640" y="0"/>
            <a:ext cx="5041792" cy="6878638"/>
          </a:xfrm>
          <a:noFill/>
        </p:spPr>
        <p:txBody>
          <a:bodyPr lIns="324000">
            <a:normAutofit/>
          </a:bodyPr>
          <a:lstStyle/>
          <a:p>
            <a:r>
              <a:rPr lang="pt-BR" sz="3600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Qual é a função da </a:t>
            </a:r>
            <a:r>
              <a:rPr lang="pt-BR" sz="5400" b="1" cap="all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paróquia?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64" y="397790"/>
            <a:ext cx="6214821" cy="60830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212705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mapa_sínodo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7090527" cy="6858000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5" name="Conector reto 4"/>
          <p:cNvCxnSpPr/>
          <p:nvPr/>
        </p:nvCxnSpPr>
        <p:spPr>
          <a:xfrm>
            <a:off x="7128579" y="0"/>
            <a:ext cx="0" cy="68580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21"/>
          <p:cNvSpPr txBox="1">
            <a:spLocks/>
          </p:cNvSpPr>
          <p:nvPr/>
        </p:nvSpPr>
        <p:spPr>
          <a:xfrm>
            <a:off x="7166632" y="1"/>
            <a:ext cx="5025367" cy="68580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600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o </a:t>
            </a:r>
            <a:r>
              <a:rPr lang="pt-BR" sz="5400" b="1" cap="all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SÍNODO?</a:t>
            </a:r>
            <a:r>
              <a:rPr lang="pt-BR" b="1" cap="all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3600" b="1" dirty="0">
              <a:solidFill>
                <a:srgbClr val="FFF1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114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1614</TotalTime>
  <Words>153</Words>
  <Application>Microsoft Office PowerPoint</Application>
  <PresentationFormat>Widescreen</PresentationFormat>
  <Paragraphs>43</Paragraphs>
  <Slides>16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No anúncio da Palavra,  Na exortação ao arrependimento,  Na mensagem do perdão e  No chamado à prática do amor, da justiça, da solidariedade e do serviço ao próximo e à sociedade.  (Constituição da IECLB, Art. 9).</vt:lpstr>
      <vt:lpstr>Apresentação do PowerPoint</vt:lpstr>
      <vt:lpstr>Apresentação do PowerPoint</vt:lpstr>
      <vt:lpstr>Qual é a função da paróquia?</vt:lpstr>
      <vt:lpstr>Apresentação do PowerPoint</vt:lpstr>
      <vt:lpstr>Apresentação do PowerPoint</vt:lpstr>
      <vt:lpstr>Qual o significado do símbolo da IECLB?</vt:lpstr>
      <vt:lpstr>Apresentação do PowerPoint</vt:lpstr>
      <vt:lpstr>Que atividades são desenvolvidas  na IECLB?</vt:lpstr>
      <vt:lpstr>De onde provém os recursos financeiros?</vt:lpstr>
      <vt:lpstr>Quem é a IECLB?</vt:lpstr>
      <vt:lpstr>Produção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Meu Computador</dc:creator>
  <cp:lastModifiedBy>Meu Computador</cp:lastModifiedBy>
  <cp:revision>88</cp:revision>
  <dcterms:created xsi:type="dcterms:W3CDTF">2016-03-16T13:48:07Z</dcterms:created>
  <dcterms:modified xsi:type="dcterms:W3CDTF">2016-10-11T01:06:33Z</dcterms:modified>
</cp:coreProperties>
</file>