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375A3B8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8" r:id="rId6"/>
    <p:sldId id="259" r:id="rId7"/>
    <p:sldId id="279" r:id="rId8"/>
    <p:sldId id="266" r:id="rId9"/>
    <p:sldId id="260" r:id="rId10"/>
    <p:sldId id="267" r:id="rId11"/>
    <p:sldId id="280" r:id="rId12"/>
    <p:sldId id="261" r:id="rId13"/>
    <p:sldId id="268" r:id="rId14"/>
    <p:sldId id="281" r:id="rId15"/>
    <p:sldId id="282" r:id="rId16"/>
    <p:sldId id="274" r:id="rId17"/>
    <p:sldId id="272" r:id="rId18"/>
    <p:sldId id="273" r:id="rId19"/>
    <p:sldId id="283" r:id="rId20"/>
    <p:sldId id="27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C27076-031F-8CE4-6626-236D918C9F99}" name="Paulo Klamt" initials="PK" userId="d6891ce2df95b18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40" y="282"/>
      </p:cViewPr>
      <p:guideLst>
        <p:guide orient="horz" pos="2160"/>
        <p:guide pos="2880"/>
        <p:guide orient="horz" pos="958"/>
        <p:guide orient="horz" pos="26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modernComment_100_375A3B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7FC177-4678-4FCC-9AD4-4410BB12D88D}" authorId="{3EC27076-031F-8CE4-6626-236D918C9F99}" created="2025-05-07T19:45:01.489">
    <pc:sldMkLst xmlns:pc="http://schemas.microsoft.com/office/powerpoint/2013/main/command">
      <pc:docMk/>
      <pc:sldMk cId="928660362" sldId="256"/>
    </pc:sldMkLst>
    <p188:txBody>
      <a:bodyPr/>
      <a:lstStyle/>
      <a:p>
        <a:r>
          <a:rPr lang="pt-BR"/>
          <a:t>Relatório Atividades - 2024
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49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7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94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10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55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4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25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8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59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EF88-AB99-446B-A47B-40D612BA2F68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7E9A-7027-41F4-A773-BC88469523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33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375A3B8A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2" y="244929"/>
            <a:ext cx="2085530" cy="25962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43" y="3894364"/>
            <a:ext cx="1874307" cy="267788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88180" y="665887"/>
            <a:ext cx="5494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Coordenação Sinodal da LELUT</a:t>
            </a:r>
          </a:p>
          <a:p>
            <a:pPr algn="ctr"/>
            <a:r>
              <a:rPr lang="pt-BR" sz="3600" b="1" dirty="0"/>
              <a:t>Sínodo Norte Catarinense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136" y="4356143"/>
            <a:ext cx="532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Assembleia Sinodal</a:t>
            </a:r>
          </a:p>
          <a:p>
            <a:pPr algn="ctr"/>
            <a:r>
              <a:rPr lang="pt-BR" sz="3600" b="1" dirty="0"/>
              <a:t>24.mai.2025</a:t>
            </a:r>
          </a:p>
        </p:txBody>
      </p:sp>
    </p:spTree>
    <p:extLst>
      <p:ext uri="{BB962C8B-B14F-4D97-AF65-F5344CB8AC3E}">
        <p14:creationId xmlns:p14="http://schemas.microsoft.com/office/powerpoint/2010/main" val="9286603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" y="2145903"/>
            <a:ext cx="9144000" cy="4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903"/>
            <a:ext cx="9144000" cy="4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48162" y="1947680"/>
            <a:ext cx="7895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/>
              <a:t>Visitas a Núcleos:</a:t>
            </a:r>
          </a:p>
          <a:p>
            <a:pPr marL="1616075"/>
            <a:r>
              <a:rPr lang="pt-BR" sz="2400" b="1"/>
              <a:t>Apóstolo Tiago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0703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16626" y="323264"/>
            <a:ext cx="432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  <a:p>
            <a:pPr algn="ctr"/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48162" y="1947680"/>
            <a:ext cx="7895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Visitas a Núcleos:</a:t>
            </a:r>
          </a:p>
          <a:p>
            <a:pPr marL="1616075"/>
            <a:r>
              <a:rPr lang="pt-BR" sz="2400" b="1" dirty="0"/>
              <a:t>Cristo Salvador</a:t>
            </a:r>
          </a:p>
        </p:txBody>
      </p:sp>
    </p:spTree>
    <p:extLst>
      <p:ext uri="{BB962C8B-B14F-4D97-AF65-F5344CB8AC3E}">
        <p14:creationId xmlns:p14="http://schemas.microsoft.com/office/powerpoint/2010/main" val="21471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48162" y="1947680"/>
            <a:ext cx="7895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Visitas a Núcleos:</a:t>
            </a:r>
          </a:p>
          <a:p>
            <a:pPr marL="1616075"/>
            <a:r>
              <a:rPr lang="pt-BR" sz="2400" b="1" dirty="0"/>
              <a:t>Bom Pastor - comemoração 10 anos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343"/>
            <a:ext cx="4572000" cy="257460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3392"/>
            <a:ext cx="4572000" cy="2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48162" y="1947680"/>
            <a:ext cx="7895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Visitas a Núcleos:</a:t>
            </a:r>
          </a:p>
          <a:p>
            <a:pPr marL="1616075"/>
            <a:r>
              <a:rPr lang="pt-BR" sz="2400" b="1" dirty="0"/>
              <a:t>Piçarras - comemoração 25 anos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10351"/>
            <a:ext cx="1962150" cy="42476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8" y="3107264"/>
            <a:ext cx="4996818" cy="37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2" y="244929"/>
            <a:ext cx="2085530" cy="25962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43" y="3894364"/>
            <a:ext cx="1874307" cy="267788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88180" y="665887"/>
            <a:ext cx="5494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Coordenação Sinodal da LELUT</a:t>
            </a:r>
          </a:p>
          <a:p>
            <a:pPr algn="ctr"/>
            <a:r>
              <a:rPr lang="pt-BR" sz="3600" b="1" dirty="0"/>
              <a:t>Sínodo Norte Catarinense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136" y="4356143"/>
            <a:ext cx="5323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Assembleia Geral Ordinária</a:t>
            </a:r>
          </a:p>
          <a:p>
            <a:pPr algn="ctr"/>
            <a:r>
              <a:rPr lang="pt-BR" sz="3600" b="1" dirty="0"/>
              <a:t>23.nov.2024</a:t>
            </a:r>
          </a:p>
        </p:txBody>
      </p:sp>
    </p:spTree>
    <p:extLst>
      <p:ext uri="{BB962C8B-B14F-4D97-AF65-F5344CB8AC3E}">
        <p14:creationId xmlns:p14="http://schemas.microsoft.com/office/powerpoint/2010/main" val="380905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24725" y="2551837"/>
            <a:ext cx="5494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Coordenação Sinodal da LELUT</a:t>
            </a:r>
          </a:p>
          <a:p>
            <a:pPr algn="ctr"/>
            <a:r>
              <a:rPr lang="pt-BR" sz="3600" b="1" dirty="0"/>
              <a:t>Eleições</a:t>
            </a:r>
          </a:p>
          <a:p>
            <a:pPr algn="ctr"/>
            <a:r>
              <a:rPr lang="pt-BR" sz="3600" b="1" dirty="0"/>
              <a:t>Gestão 2025/2026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</p:spTree>
    <p:extLst>
      <p:ext uri="{BB962C8B-B14F-4D97-AF65-F5344CB8AC3E}">
        <p14:creationId xmlns:p14="http://schemas.microsoft.com/office/powerpoint/2010/main" val="344832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48162" y="1528989"/>
            <a:ext cx="78958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5513">
              <a:tabLst>
                <a:tab pos="2873375" algn="l"/>
              </a:tabLst>
            </a:pPr>
            <a:r>
              <a:rPr lang="pt-BR" sz="3600" b="1" dirty="0"/>
              <a:t>Coordenação Eleita: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Coordenador</a:t>
            </a:r>
            <a:r>
              <a:rPr lang="pt-BR" dirty="0"/>
              <a:t>: 	Paulo Henrique </a:t>
            </a:r>
            <a:r>
              <a:rPr lang="pt-BR" dirty="0" err="1"/>
              <a:t>Klamt</a:t>
            </a:r>
            <a:r>
              <a:rPr lang="pt-BR" dirty="0"/>
              <a:t> (da Paz)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 err="1"/>
              <a:t>Vice-Coordenador</a:t>
            </a:r>
            <a:r>
              <a:rPr lang="pt-BR" dirty="0"/>
              <a:t>: 	Altair </a:t>
            </a:r>
            <a:r>
              <a:rPr lang="pt-BR" dirty="0" err="1"/>
              <a:t>Voigt</a:t>
            </a:r>
            <a:r>
              <a:rPr lang="pt-BR" dirty="0"/>
              <a:t> </a:t>
            </a:r>
            <a:r>
              <a:rPr lang="pt-BR" dirty="0" err="1"/>
              <a:t>Schmit</a:t>
            </a:r>
            <a:r>
              <a:rPr lang="pt-BR" dirty="0"/>
              <a:t> - (Núcleo Piçarras)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Tesoureiro</a:t>
            </a:r>
            <a:r>
              <a:rPr lang="pt-BR" dirty="0"/>
              <a:t>: 	</a:t>
            </a:r>
            <a:r>
              <a:rPr lang="pt-BR" dirty="0" err="1"/>
              <a:t>Cirio</a:t>
            </a:r>
            <a:r>
              <a:rPr lang="pt-BR" dirty="0"/>
              <a:t> Schmidt (Ap. Tiago)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 err="1"/>
              <a:t>Vice-Tesoureiro</a:t>
            </a:r>
            <a:r>
              <a:rPr lang="pt-BR" dirty="0"/>
              <a:t>: 	</a:t>
            </a:r>
            <a:r>
              <a:rPr lang="pt-BR" dirty="0" err="1"/>
              <a:t>Lorival</a:t>
            </a:r>
            <a:r>
              <a:rPr lang="pt-BR" dirty="0"/>
              <a:t> </a:t>
            </a:r>
            <a:r>
              <a:rPr lang="pt-BR" dirty="0" err="1"/>
              <a:t>Utech</a:t>
            </a:r>
            <a:r>
              <a:rPr lang="pt-BR" dirty="0"/>
              <a:t> (Massaranduba)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Secretário</a:t>
            </a:r>
            <a:r>
              <a:rPr lang="pt-BR" dirty="0"/>
              <a:t>: 	Nivaldo Klein (da Paz)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Vice-Secretário</a:t>
            </a:r>
            <a:r>
              <a:rPr lang="pt-BR" dirty="0"/>
              <a:t>: 	</a:t>
            </a:r>
            <a:r>
              <a:rPr lang="pt-BR" dirty="0" err="1"/>
              <a:t>Arnildo</a:t>
            </a:r>
            <a:r>
              <a:rPr lang="pt-BR" dirty="0"/>
              <a:t> </a:t>
            </a:r>
            <a:r>
              <a:rPr lang="pt-BR" dirty="0" err="1"/>
              <a:t>Kreutzfeld</a:t>
            </a:r>
            <a:r>
              <a:rPr lang="pt-BR" dirty="0"/>
              <a:t> (Cristo Salvador)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Conselho Fiscal: </a:t>
            </a:r>
          </a:p>
          <a:p>
            <a:pPr marL="714375">
              <a:tabLst>
                <a:tab pos="2867025" algn="l"/>
              </a:tabLst>
            </a:pPr>
            <a:r>
              <a:rPr lang="pt-BR" b="1" dirty="0"/>
              <a:t>Titulares</a:t>
            </a:r>
            <a:r>
              <a:rPr lang="pt-BR" dirty="0"/>
              <a:t>: 	Anderson Luís </a:t>
            </a:r>
            <a:r>
              <a:rPr lang="pt-BR" dirty="0" err="1"/>
              <a:t>Fröhlich</a:t>
            </a:r>
            <a:r>
              <a:rPr lang="pt-BR" dirty="0"/>
              <a:t> - (Núcleo São Bento do Sul)</a:t>
            </a:r>
          </a:p>
          <a:p>
            <a:pPr>
              <a:tabLst>
                <a:tab pos="2867025" algn="l"/>
              </a:tabLst>
            </a:pPr>
            <a:r>
              <a:rPr lang="pt-BR" dirty="0"/>
              <a:t>	</a:t>
            </a:r>
            <a:r>
              <a:rPr lang="pt-BR" dirty="0" err="1"/>
              <a:t>lmar</a:t>
            </a:r>
            <a:r>
              <a:rPr lang="pt-BR" dirty="0"/>
              <a:t> </a:t>
            </a:r>
            <a:r>
              <a:rPr lang="pt-BR" dirty="0" err="1"/>
              <a:t>Rueckert</a:t>
            </a:r>
            <a:r>
              <a:rPr lang="pt-BR" dirty="0"/>
              <a:t> - (Núcleo Ap. Tiago)</a:t>
            </a:r>
          </a:p>
          <a:p>
            <a:pPr>
              <a:tabLst>
                <a:tab pos="2867025" algn="l"/>
              </a:tabLst>
            </a:pPr>
            <a:r>
              <a:rPr lang="pt-BR" dirty="0"/>
              <a:t>	Marcos </a:t>
            </a:r>
            <a:r>
              <a:rPr lang="pt-BR" dirty="0" err="1"/>
              <a:t>Siewerdt</a:t>
            </a:r>
            <a:r>
              <a:rPr lang="pt-BR" dirty="0"/>
              <a:t> - (Núcleo Ap. João)</a:t>
            </a:r>
          </a:p>
          <a:p>
            <a:pPr marL="714375">
              <a:tabLst>
                <a:tab pos="2867025" algn="l"/>
              </a:tabLst>
            </a:pPr>
            <a:r>
              <a:rPr lang="pt-BR" b="1" dirty="0"/>
              <a:t>Suplentes</a:t>
            </a:r>
            <a:r>
              <a:rPr lang="pt-BR" dirty="0"/>
              <a:t>: 	João Albertino de Souza - (Núcleo Massaranduba)</a:t>
            </a:r>
          </a:p>
          <a:p>
            <a:pPr>
              <a:tabLst>
                <a:tab pos="2867025" algn="l"/>
              </a:tabLst>
            </a:pPr>
            <a:r>
              <a:rPr lang="pt-BR" dirty="0"/>
              <a:t>	Valdemar </a:t>
            </a:r>
            <a:r>
              <a:rPr lang="pt-BR" dirty="0" err="1"/>
              <a:t>Nering</a:t>
            </a:r>
            <a:r>
              <a:rPr lang="pt-BR" dirty="0"/>
              <a:t> - (Núcleo Bom Pastor)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Assessoria Espiritual </a:t>
            </a:r>
          </a:p>
          <a:p>
            <a:pPr marL="719138" defTabSz="925513">
              <a:tabLst>
                <a:tab pos="2873375" algn="l"/>
              </a:tabLst>
            </a:pPr>
            <a:r>
              <a:rPr lang="pt-BR" b="1" dirty="0"/>
              <a:t>Titular</a:t>
            </a:r>
            <a:r>
              <a:rPr lang="pt-BR" dirty="0"/>
              <a:t>: 	P. Leonardo </a:t>
            </a:r>
            <a:r>
              <a:rPr lang="pt-BR" dirty="0" err="1"/>
              <a:t>Dannehauer</a:t>
            </a:r>
            <a:r>
              <a:rPr lang="pt-BR" dirty="0"/>
              <a:t> - (Núcleo Piçarras)</a:t>
            </a:r>
          </a:p>
          <a:p>
            <a:pPr marL="719138" defTabSz="925513">
              <a:tabLst>
                <a:tab pos="2873375" algn="l"/>
              </a:tabLst>
            </a:pPr>
            <a:r>
              <a:rPr lang="pt-BR" b="1" dirty="0"/>
              <a:t>Suplente</a:t>
            </a:r>
            <a:r>
              <a:rPr lang="pt-BR" dirty="0"/>
              <a:t>: 	P. Cléo Moacir Martin - (Núcleo da Paz)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</p:spTree>
    <p:extLst>
      <p:ext uri="{BB962C8B-B14F-4D97-AF65-F5344CB8AC3E}">
        <p14:creationId xmlns:p14="http://schemas.microsoft.com/office/powerpoint/2010/main" val="420102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48162" y="1528989"/>
            <a:ext cx="7895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5513">
              <a:tabLst>
                <a:tab pos="2873375" algn="l"/>
              </a:tabLst>
            </a:pPr>
            <a:r>
              <a:rPr lang="pt-BR" sz="3600" b="1" dirty="0"/>
              <a:t>Coordenação eleita:</a:t>
            </a:r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Representante Conselho Sinodal de </a:t>
            </a:r>
            <a:r>
              <a:rPr lang="pt-BR" b="1" dirty="0" err="1"/>
              <a:t>Diaconia</a:t>
            </a:r>
            <a:r>
              <a:rPr lang="pt-BR" dirty="0"/>
              <a:t>: 	</a:t>
            </a:r>
          </a:p>
          <a:p>
            <a:pPr marL="714375" defTabSz="925513">
              <a:tabLst>
                <a:tab pos="2873375" algn="l"/>
              </a:tabLst>
            </a:pPr>
            <a:r>
              <a:rPr lang="pt-BR" b="1" dirty="0"/>
              <a:t>- Titular - </a:t>
            </a:r>
            <a:r>
              <a:rPr lang="pt-BR" dirty="0"/>
              <a:t>Augusto </a:t>
            </a:r>
            <a:r>
              <a:rPr lang="pt-BR" dirty="0" err="1"/>
              <a:t>Humm</a:t>
            </a:r>
            <a:r>
              <a:rPr lang="pt-BR" dirty="0"/>
              <a:t> (Núcleo da Paz)</a:t>
            </a:r>
          </a:p>
          <a:p>
            <a:pPr marL="1000125" indent="-285750" defTabSz="925513">
              <a:buFontTx/>
              <a:buChar char="-"/>
              <a:tabLst>
                <a:tab pos="2873375" algn="l"/>
              </a:tabLst>
            </a:pPr>
            <a:r>
              <a:rPr lang="pt-BR" b="1" dirty="0"/>
              <a:t>Suplente - </a:t>
            </a:r>
            <a:endParaRPr lang="pt-BR" sz="3600" b="1" dirty="0"/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Representante Conselho Sinodal SNC</a:t>
            </a:r>
            <a:r>
              <a:rPr lang="pt-BR" dirty="0"/>
              <a:t>: 	</a:t>
            </a:r>
          </a:p>
          <a:p>
            <a:pPr marL="714375" defTabSz="925513">
              <a:tabLst>
                <a:tab pos="2873375" algn="l"/>
              </a:tabLst>
            </a:pPr>
            <a:r>
              <a:rPr lang="pt-BR" b="1" dirty="0"/>
              <a:t>- Titular - </a:t>
            </a:r>
            <a:r>
              <a:rPr lang="pt-BR" dirty="0"/>
              <a:t>Coordenador Eleito</a:t>
            </a:r>
          </a:p>
          <a:p>
            <a:pPr marL="1000125" indent="-285750" defTabSz="925513">
              <a:buFontTx/>
              <a:buChar char="-"/>
              <a:tabLst>
                <a:tab pos="2873375" algn="l"/>
              </a:tabLst>
            </a:pPr>
            <a:r>
              <a:rPr lang="pt-BR" b="1" dirty="0"/>
              <a:t>Suplente </a:t>
            </a:r>
            <a:r>
              <a:rPr lang="pt-BR" dirty="0"/>
              <a:t>- </a:t>
            </a:r>
            <a:r>
              <a:rPr lang="pt-BR" dirty="0" err="1"/>
              <a:t>Vice-Coordenador</a:t>
            </a:r>
            <a:r>
              <a:rPr lang="pt-BR" dirty="0"/>
              <a:t> Eleito</a:t>
            </a:r>
            <a:endParaRPr lang="pt-BR" sz="3600" b="1" dirty="0"/>
          </a:p>
          <a:p>
            <a:pPr marL="358775" defTabSz="925513">
              <a:tabLst>
                <a:tab pos="2873375" algn="l"/>
              </a:tabLst>
            </a:pPr>
            <a:r>
              <a:rPr lang="pt-BR" b="1" dirty="0"/>
              <a:t>Representante Campos Verdejantes</a:t>
            </a:r>
            <a:r>
              <a:rPr lang="pt-BR" dirty="0"/>
              <a:t>: 	</a:t>
            </a:r>
          </a:p>
          <a:p>
            <a:pPr marL="714375" defTabSz="925513">
              <a:tabLst>
                <a:tab pos="2873375" algn="l"/>
              </a:tabLst>
            </a:pPr>
            <a:r>
              <a:rPr lang="pt-BR" b="1" dirty="0"/>
              <a:t>- Titular - </a:t>
            </a:r>
            <a:endParaRPr lang="pt-BR" dirty="0"/>
          </a:p>
          <a:p>
            <a:pPr marL="714375" defTabSz="925513">
              <a:tabLst>
                <a:tab pos="2873375" algn="l"/>
              </a:tabLst>
            </a:pPr>
            <a:r>
              <a:rPr lang="pt-BR" b="1" dirty="0"/>
              <a:t>- Suplente </a:t>
            </a:r>
            <a:r>
              <a:rPr lang="pt-BR" dirty="0"/>
              <a:t>- 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  <a:p>
            <a:pPr algn="ctr"/>
            <a:r>
              <a:rPr lang="pt-BR" b="1" dirty="0"/>
              <a:t>Assembleia Geral Ordinária</a:t>
            </a:r>
          </a:p>
          <a:p>
            <a:pPr algn="ctr"/>
            <a:r>
              <a:rPr lang="pt-BR" b="1" dirty="0"/>
              <a:t>23.nov. 2024</a:t>
            </a:r>
          </a:p>
        </p:txBody>
      </p:sp>
    </p:spTree>
    <p:extLst>
      <p:ext uri="{BB962C8B-B14F-4D97-AF65-F5344CB8AC3E}">
        <p14:creationId xmlns:p14="http://schemas.microsoft.com/office/powerpoint/2010/main" val="219640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24725" y="2551837"/>
            <a:ext cx="5494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Coordenação Sinodal da LELUT</a:t>
            </a:r>
          </a:p>
          <a:p>
            <a:pPr algn="ctr"/>
            <a:r>
              <a:rPr lang="pt-BR" sz="3600" b="1" dirty="0"/>
              <a:t>Relatório Atividades - 2024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</p:spTree>
    <p:extLst>
      <p:ext uri="{BB962C8B-B14F-4D97-AF65-F5344CB8AC3E}">
        <p14:creationId xmlns:p14="http://schemas.microsoft.com/office/powerpoint/2010/main" val="261845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2" y="244929"/>
            <a:ext cx="2085530" cy="25962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80" y="3284764"/>
            <a:ext cx="1874307" cy="267788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88180" y="665887"/>
            <a:ext cx="5494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Coordenação Sinodal da LELUT</a:t>
            </a:r>
          </a:p>
          <a:p>
            <a:pPr algn="ctr"/>
            <a:r>
              <a:rPr lang="pt-BR" sz="3600" b="1" dirty="0"/>
              <a:t>Sínodo Norte Catarinense</a:t>
            </a:r>
          </a:p>
        </p:txBody>
      </p:sp>
    </p:spTree>
    <p:extLst>
      <p:ext uri="{BB962C8B-B14F-4D97-AF65-F5344CB8AC3E}">
        <p14:creationId xmlns:p14="http://schemas.microsoft.com/office/powerpoint/2010/main" val="97395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48162" y="1947680"/>
            <a:ext cx="7895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02.Mar - Encontro Coordenação Sinodal</a:t>
            </a:r>
          </a:p>
          <a:p>
            <a:pPr marL="1616075"/>
            <a:r>
              <a:rPr lang="pt-BR" sz="2400" b="1" dirty="0"/>
              <a:t>Núcleo Apóstolo Tiago</a:t>
            </a:r>
          </a:p>
          <a:p>
            <a:pPr marL="1616075"/>
            <a:r>
              <a:rPr lang="pt-BR" sz="2400" b="1" dirty="0"/>
              <a:t>- Palestra P. </a:t>
            </a:r>
            <a:r>
              <a:rPr lang="pt-BR" sz="2400" b="1" dirty="0" err="1"/>
              <a:t>Elpidio</a:t>
            </a:r>
            <a:r>
              <a:rPr lang="pt-BR" sz="2400" b="1" dirty="0"/>
              <a:t> Carlos </a:t>
            </a:r>
            <a:r>
              <a:rPr lang="pt-BR" sz="2400" b="1" dirty="0" err="1"/>
              <a:t>Hellwig</a:t>
            </a:r>
            <a:endParaRPr lang="pt-BR" sz="2400" b="1" dirty="0"/>
          </a:p>
          <a:p>
            <a:pPr marL="2155825" indent="-539750"/>
            <a:r>
              <a:rPr lang="pt-BR" sz="2400" b="1" dirty="0"/>
              <a:t>- Tema: “</a:t>
            </a:r>
            <a:r>
              <a:rPr lang="pt-BR" sz="2400" b="1" i="1" dirty="0"/>
              <a:t>Elias no monte </a:t>
            </a:r>
            <a:r>
              <a:rPr lang="pt-BR" sz="2400" b="1" i="1" dirty="0" err="1"/>
              <a:t>Horebe</a:t>
            </a:r>
            <a:r>
              <a:rPr lang="pt-BR" sz="24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61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6626" y="323264"/>
            <a:ext cx="432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  <a:p>
            <a:pPr algn="ctr"/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760"/>
            <a:ext cx="914400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9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6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48162" y="1947680"/>
            <a:ext cx="7895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16.Mar - Reunião Cons. Nac. da LELUT</a:t>
            </a:r>
          </a:p>
          <a:p>
            <a:pPr marL="1616075"/>
            <a:r>
              <a:rPr lang="pt-BR" sz="2400" b="1" dirty="0"/>
              <a:t>Carazinho - RS</a:t>
            </a:r>
          </a:p>
          <a:p>
            <a:pPr marL="1616075"/>
            <a:r>
              <a:rPr lang="pt-BR" sz="2400" b="1" dirty="0"/>
              <a:t>- Participaram: </a:t>
            </a:r>
          </a:p>
          <a:p>
            <a:pPr marL="2155825"/>
            <a:r>
              <a:rPr lang="pt-BR" sz="2400" b="1" dirty="0"/>
              <a:t>- Paulo Henrique </a:t>
            </a:r>
            <a:r>
              <a:rPr lang="pt-BR" sz="2400" b="1" dirty="0" err="1"/>
              <a:t>Klamt</a:t>
            </a:r>
            <a:endParaRPr lang="pt-BR" sz="2400" b="1" dirty="0"/>
          </a:p>
          <a:p>
            <a:pPr marL="2155825"/>
            <a:r>
              <a:rPr lang="pt-BR" sz="2400" b="1" dirty="0"/>
              <a:t>- Horst </a:t>
            </a:r>
            <a:r>
              <a:rPr lang="pt-BR" sz="2400" b="1" dirty="0" err="1"/>
              <a:t>Berndt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</p:spTree>
    <p:extLst>
      <p:ext uri="{BB962C8B-B14F-4D97-AF65-F5344CB8AC3E}">
        <p14:creationId xmlns:p14="http://schemas.microsoft.com/office/powerpoint/2010/main" val="328136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48162" y="1947680"/>
            <a:ext cx="7895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29.Jun - Seminário Sinodal da LELUT</a:t>
            </a:r>
          </a:p>
          <a:p>
            <a:pPr marL="1616075"/>
            <a:r>
              <a:rPr lang="pt-BR" sz="2400" b="1" dirty="0"/>
              <a:t>Núcleo da Paz - Par. da Paz - Joinville - SC</a:t>
            </a:r>
          </a:p>
          <a:p>
            <a:pPr marL="2155825" indent="-539750"/>
            <a:r>
              <a:rPr lang="pt-BR" sz="2400" b="1" dirty="0"/>
              <a:t>- Palestra: “</a:t>
            </a:r>
            <a:r>
              <a:rPr lang="pt-BR" sz="2400" b="1" i="1" dirty="0"/>
              <a:t>200 anos de </a:t>
            </a:r>
            <a:r>
              <a:rPr lang="pt-BR" sz="2400" b="1" i="1" dirty="0" err="1"/>
              <a:t>Luteranisno</a:t>
            </a:r>
            <a:r>
              <a:rPr lang="pt-BR" sz="2400" b="1" i="1" dirty="0"/>
              <a:t> no Brasil: como a IECLB surge e permanece</a:t>
            </a:r>
            <a:r>
              <a:rPr lang="pt-BR" sz="2400" b="1" dirty="0"/>
              <a:t>”</a:t>
            </a:r>
          </a:p>
          <a:p>
            <a:pPr marL="2693988" indent="-539750"/>
            <a:r>
              <a:rPr lang="pt-BR" sz="2400" b="1" dirty="0"/>
              <a:t>- P. Cléo Moacir Martin</a:t>
            </a:r>
          </a:p>
          <a:p>
            <a:pPr marL="2155825" indent="-539750"/>
            <a:r>
              <a:rPr lang="pt-BR" sz="2400" b="1" dirty="0"/>
              <a:t>- Almoço</a:t>
            </a:r>
          </a:p>
          <a:p>
            <a:pPr marL="2155825" indent="-539750"/>
            <a:r>
              <a:rPr lang="pt-BR" sz="2400" b="1" dirty="0"/>
              <a:t>- Visita ao Templo reformado da Paz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</p:spTree>
    <p:extLst>
      <p:ext uri="{BB962C8B-B14F-4D97-AF65-F5344CB8AC3E}">
        <p14:creationId xmlns:p14="http://schemas.microsoft.com/office/powerpoint/2010/main" val="128207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416626" y="323264"/>
            <a:ext cx="432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  <a:p>
            <a:pPr algn="ctr"/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89" y="1529371"/>
            <a:ext cx="3775743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7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1" y="244929"/>
            <a:ext cx="867551" cy="10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179388"/>
            <a:ext cx="755914" cy="108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48162" y="1947680"/>
            <a:ext cx="7895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21.Set - Encontro Coordenação Sinodal</a:t>
            </a:r>
          </a:p>
          <a:p>
            <a:pPr marL="1616075"/>
            <a:r>
              <a:rPr lang="pt-BR" sz="2400" b="1" dirty="0"/>
              <a:t>Núcleo Apóstolo João - Jaraguá do Sul - SC</a:t>
            </a:r>
          </a:p>
          <a:p>
            <a:pPr marL="2155825" indent="-539750"/>
            <a:r>
              <a:rPr lang="pt-BR" sz="2400" b="1" dirty="0"/>
              <a:t>- Palestras: </a:t>
            </a:r>
            <a:r>
              <a:rPr lang="pt-BR" sz="2400" b="1" i="1" dirty="0"/>
              <a:t>Política e contexto político atual</a:t>
            </a:r>
          </a:p>
          <a:p>
            <a:pPr marL="2693988" indent="-539750"/>
            <a:r>
              <a:rPr lang="pt-BR" sz="2400" b="1" dirty="0"/>
              <a:t>- P. Jonathan Kleber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6626" y="323264"/>
            <a:ext cx="43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Coordenação Sinodal da LELUT-SNC</a:t>
            </a:r>
          </a:p>
        </p:txBody>
      </p:sp>
    </p:spTree>
    <p:extLst>
      <p:ext uri="{BB962C8B-B14F-4D97-AF65-F5344CB8AC3E}">
        <p14:creationId xmlns:p14="http://schemas.microsoft.com/office/powerpoint/2010/main" val="3323116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484</Words>
  <Application>Microsoft Office PowerPoint</Application>
  <PresentationFormat>Apresentação na tela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Nivaldo</dc:creator>
  <cp:lastModifiedBy>Claudir Burmann</cp:lastModifiedBy>
  <cp:revision>21</cp:revision>
  <dcterms:created xsi:type="dcterms:W3CDTF">2022-11-12T19:57:25Z</dcterms:created>
  <dcterms:modified xsi:type="dcterms:W3CDTF">2025-05-08T21:22:34Z</dcterms:modified>
</cp:coreProperties>
</file>