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1.xml" ContentType="application/xml"/>
  <Override PartName="/customXml/item2.xml" ContentType="application/xml"/>
  <Override PartName="/customXml/itemProps1.xml" ContentType="application/vnd.openxmlformats-officedocument.customXmlProperties+xml"/>
  <Override PartName="/customXml/item3.xml" ContentType="application/xml"/>
  <Override PartName="/customXml/itemProps2.xml" ContentType="application/vnd.openxmlformats-officedocument.customXmlProperties+xml"/>
  <Override PartName="/customXml/_rels/item1.xml.rels" ContentType="application/vnd.openxmlformats-package.relationships+xml"/>
  <Override PartName="/customXml/_rels/item2.xml.rels" ContentType="application/vnd.openxmlformats-package.relationships+xml"/>
  <Override PartName="/customXml/_rels/item3.xml.rels" ContentType="application/vnd.openxmlformats-package.relationships+xml"/>
  <Override PartName="/customXml/itemProps3.xml" ContentType="application/vnd.openxmlformats-officedocument.customXml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slideLayouts/slideLayout1.xml" ContentType="application/vnd.openxmlformats-officedocument.presentationml.slideLayout+xml"/>
  <Override PartName="/ppt/slideLayouts/_rels/slideLayout1.xml.rels" ContentType="application/vnd.openxmlformats-package.relationships+xml"/>
  <Override PartName="/ppt/presProps.xml" ContentType="application/vnd.openxmlformats-officedocument.presentationml.presProps+xml"/>
  <Override PartName="/ppt/media/image1.jpeg" ContentType="image/jpe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_rels/.rels" ContentType="application/vnd.openxmlformats-package.relationship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_rels/presentation.xml.rels" ContentType="application/vnd.openxmlformats-package.relationships+xml"/>
  <Override PartName="/customXml/itemProps6.xml" ContentType="application/vnd.openxmlformats-officedocument.customXml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customXml" Target="../customXml/item1.xml"/><Relationship Id="rId5" Type="http://schemas.openxmlformats.org/officeDocument/2006/relationships/customXml" Target="../customXml/item2.xml"/><Relationship Id="rId6" Type="http://schemas.openxmlformats.org/officeDocument/2006/relationships/customXml" Target="../customXml/item3.xml"/><Relationship Id="rId7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10691813" cy="7559675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1.xml"/><Relationship Id="rId1" Type="http://schemas.openxmlformats.org/officeDocument/2006/relationships/theme" Target="theme/theme1.xml"/><Relationship Id="rId6" Type="http://schemas.openxmlformats.org/officeDocument/2006/relationships/slide" Target="slides/slide4.xml"/><Relationship Id="rId11" Type="http://schemas.openxmlformats.org/officeDocument/2006/relationships/customXml" Target="../customXml/item6.xml"/><Relationship Id="rId5" Type="http://schemas.openxmlformats.org/officeDocument/2006/relationships/slide" Target="slides/slide3.xml"/><Relationship Id="rId10" Type="http://schemas.openxmlformats.org/officeDocument/2006/relationships/customXml" Target="../customXml/item5.xml"/><Relationship Id="rId4" Type="http://schemas.openxmlformats.org/officeDocument/2006/relationships/slide" Target="slides/slide2.xml"/><Relationship Id="rId9" Type="http://schemas.openxmlformats.org/officeDocument/2006/relationships/customXml" Target="../customXml/item4.xml"/>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Padr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84480"/>
            <a:ext cx="9069480" cy="62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pt-BR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534240" y="1768680"/>
            <a:ext cx="962208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2CA794B-C3D6-4BA8-A322-F9F7446CC371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559800"/>
            <a:ext cx="906948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>
          <a:xfrm>
            <a:off x="3447360" y="5165280"/>
            <a:ext cx="3192840" cy="38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>
          <a:xfrm>
            <a:off x="7227360" y="5165280"/>
            <a:ext cx="2346120" cy="38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2499F91C-E13C-4E95-B25E-4A556872D046}" type="slidenum"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</a:t>
            </a:fld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>
          <a:xfrm>
            <a:off x="504000" y="5165280"/>
            <a:ext cx="2346120" cy="38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body"/>
          </p:nvPr>
        </p:nvSpPr>
        <p:spPr>
          <a:xfrm>
            <a:off x="534240" y="1768680"/>
            <a:ext cx="962208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" descr=""/>
          <p:cNvPicPr/>
          <p:nvPr/>
        </p:nvPicPr>
        <p:blipFill>
          <a:blip r:embed="rId1"/>
          <a:stretch/>
        </p:blipFill>
        <p:spPr>
          <a:xfrm>
            <a:off x="722160" y="6778440"/>
            <a:ext cx="9227160" cy="711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" name=""/>
          <p:cNvSpPr/>
          <p:nvPr/>
        </p:nvSpPr>
        <p:spPr>
          <a:xfrm>
            <a:off x="396000" y="198000"/>
            <a:ext cx="9879120" cy="63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 anchorCtr="1">
            <a:spAutoFit/>
          </a:bodyPr>
          <a:p>
            <a:pPr algn="ctr">
              <a:lnSpc>
                <a:spcPct val="100000"/>
              </a:lnSpc>
            </a:pPr>
            <a:r>
              <a:rPr b="1" lang="pt-BR" sz="3600" strike="noStrike" u="none">
                <a:solidFill>
                  <a:schemeClr val="dk1"/>
                </a:solidFill>
                <a:effectLst/>
                <a:uFillTx/>
                <a:latin typeface="Calibri"/>
                <a:ea typeface="DejaVu Sans"/>
              </a:rPr>
              <a:t>PONTO DE PARTIDA</a:t>
            </a:r>
            <a:endParaRPr b="0" lang="pt-BR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"/>
          <p:cNvSpPr/>
          <p:nvPr/>
        </p:nvSpPr>
        <p:spPr>
          <a:xfrm>
            <a:off x="588240" y="921600"/>
            <a:ext cx="9495000" cy="30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 anchorCtr="1">
            <a:spAutoFit/>
          </a:bodyPr>
          <a:p>
            <a:pPr algn="ctr">
              <a:lnSpc>
                <a:spcPct val="100000"/>
              </a:lnSpc>
            </a:pPr>
            <a:r>
              <a:rPr b="0" lang="pt-BR" sz="1400" strike="noStrike" u="none">
                <a:solidFill>
                  <a:srgbClr val="bfbfbf"/>
                </a:solidFill>
                <a:effectLst/>
                <a:uFillTx/>
                <a:latin typeface="Calibri"/>
                <a:ea typeface="DejaVu Sans"/>
              </a:rPr>
              <a:t>Comunidade/Unidade de Missão: …………………………………………………...…</a:t>
            </a:r>
            <a:r>
              <a:rPr b="0" lang="pt-BR" sz="1000" strike="noStrike" u="none">
                <a:solidFill>
                  <a:srgbClr val="bfbfbf"/>
                </a:solidFill>
                <a:effectLst/>
                <a:uFillTx/>
                <a:latin typeface="Calibri"/>
                <a:ea typeface="DejaVu Sans"/>
              </a:rPr>
              <a:t>..……………………………</a:t>
            </a:r>
            <a:r>
              <a:rPr b="0" lang="pt-BR" sz="1400" strike="noStrike" u="none">
                <a:solidFill>
                  <a:srgbClr val="bfbfbf"/>
                </a:solidFill>
                <a:effectLst/>
                <a:uFillTx/>
                <a:latin typeface="Calibri"/>
                <a:ea typeface="DejaVu Sans"/>
              </a:rPr>
              <a:t>   Data: ………………… 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"/>
          <p:cNvSpPr/>
          <p:nvPr/>
        </p:nvSpPr>
        <p:spPr>
          <a:xfrm>
            <a:off x="853560" y="3269520"/>
            <a:ext cx="8964000" cy="5774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1" lang="pt-BR" sz="3200" strike="noStrike" u="non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Pergunta 2: As Necessidades (Nossas Prioridades)</a:t>
            </a: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"/>
          <p:cNvSpPr/>
          <p:nvPr/>
        </p:nvSpPr>
        <p:spPr>
          <a:xfrm>
            <a:off x="853560" y="4889520"/>
            <a:ext cx="8964000" cy="5774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1" lang="pt-BR" sz="3200" strike="noStrike" u="non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Pergunta 3: Os Dons (Nosso Potencial)</a:t>
            </a: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"/>
          <p:cNvSpPr/>
          <p:nvPr/>
        </p:nvSpPr>
        <p:spPr>
          <a:xfrm>
            <a:off x="853560" y="1579680"/>
            <a:ext cx="8964000" cy="57744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1" lang="pt-BR" sz="3200" strike="noStrike" u="none">
                <a:solidFill>
                  <a:schemeClr val="dk1"/>
                </a:solidFill>
                <a:effectLst/>
                <a:uFillTx/>
                <a:latin typeface="Calibri"/>
                <a:ea typeface="DejaVu Sans"/>
              </a:rPr>
              <a:t>Pergunta 1: A Essência (Nosso Propósito)</a:t>
            </a: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"/>
          <p:cNvSpPr/>
          <p:nvPr/>
        </p:nvSpPr>
        <p:spPr>
          <a:xfrm>
            <a:off x="884160" y="2248200"/>
            <a:ext cx="8902800" cy="63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Se nossa Comunidade deixasse de existir, que falta ela faria para seus membros e para a localidade ao redor?</a:t>
            </a:r>
            <a:r>
              <a:rPr b="0" lang="pt-BR" sz="1400" strike="noStrike" u="none">
                <a:solidFill>
                  <a:srgbClr val="bfbfbf"/>
                </a:solidFill>
                <a:effectLst/>
                <a:uFillTx/>
                <a:latin typeface="Calibri"/>
                <a:ea typeface="DejaVu Sans"/>
              </a:rPr>
              <a:t> 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"/>
          <p:cNvSpPr/>
          <p:nvPr/>
        </p:nvSpPr>
        <p:spPr>
          <a:xfrm>
            <a:off x="884160" y="3929400"/>
            <a:ext cx="8902800" cy="63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Olhando para nossos membros e para nossa localidade, quais são as 2 ou 3 necessidades mais urgentes que sentimos que Deus nos chama a responder neste momento?</a:t>
            </a:r>
            <a:r>
              <a:rPr b="0" lang="pt-BR" sz="1400" strike="noStrike" u="none">
                <a:solidFill>
                  <a:srgbClr val="bfbfbf"/>
                </a:solidFill>
                <a:effectLst/>
                <a:uFillTx/>
                <a:latin typeface="Calibri"/>
                <a:ea typeface="DejaVu Sans"/>
              </a:rPr>
              <a:t> 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"/>
          <p:cNvSpPr/>
          <p:nvPr/>
        </p:nvSpPr>
        <p:spPr>
          <a:xfrm>
            <a:off x="884160" y="5545080"/>
            <a:ext cx="8902800" cy="63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Quais são os principais dons, talentos e recursos (pessoas, espaços, conhecimentos, finanças) que Deus já nos deu e que podemos usar para responder a essas necessidades?</a:t>
            </a:r>
            <a:r>
              <a:rPr b="0" lang="pt-BR" sz="1400" strike="noStrike" u="none">
                <a:solidFill>
                  <a:srgbClr val="bfbfbf"/>
                </a:solidFill>
                <a:effectLst/>
                <a:uFillTx/>
                <a:latin typeface="Calibri"/>
                <a:ea typeface="DejaVu Sans"/>
              </a:rPr>
              <a:t> 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" descr=""/>
          <p:cNvPicPr/>
          <p:nvPr/>
        </p:nvPicPr>
        <p:blipFill>
          <a:blip r:embed="rId1"/>
          <a:stretch/>
        </p:blipFill>
        <p:spPr>
          <a:xfrm>
            <a:off x="726120" y="6778440"/>
            <a:ext cx="9227160" cy="711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9" name=""/>
          <p:cNvSpPr/>
          <p:nvPr/>
        </p:nvSpPr>
        <p:spPr>
          <a:xfrm>
            <a:off x="729720" y="3042360"/>
            <a:ext cx="9219960" cy="351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spAutoFit/>
          </a:bodyPr>
          <a:p>
            <a:pPr>
              <a:lnSpc>
                <a:spcPct val="150000"/>
              </a:lnSpc>
            </a:pPr>
            <a:r>
              <a:rPr b="1" lang="pt-BR" sz="1500" strike="noStrike" u="non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Declaração de Propósito:</a:t>
            </a:r>
            <a:r>
              <a:rPr b="0" lang="pt-BR" sz="1500" strike="noStrike" u="none">
                <a:solidFill>
                  <a:schemeClr val="lt1">
                    <a:lumMod val="75000"/>
                  </a:schemeClr>
                </a:solidFill>
                <a:effectLst/>
                <a:uFillTx/>
                <a:latin typeface="Calibri"/>
                <a:ea typeface="Microsoft YaHei"/>
              </a:rPr>
              <a:t> ………………………………………………………………………………………………………………………...…………………………………………………………………………………………………………………………………………………………………………………………………………………………………………………….....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</a:t>
            </a:r>
            <a:r>
              <a:rPr b="1" lang="pt-BR" sz="1500" strike="noStrike" u="none">
                <a:solidFill>
                  <a:schemeClr val="lt1">
                    <a:lumMod val="75000"/>
                  </a:schemeClr>
                </a:solidFill>
                <a:effectLst/>
                <a:uFillTx/>
                <a:latin typeface="Calibri"/>
                <a:ea typeface="Microsoft YaHei"/>
              </a:rPr>
              <a:t> </a:t>
            </a:r>
            <a:r>
              <a:rPr b="0" lang="pt-BR" sz="1500" strike="noStrike" u="none">
                <a:solidFill>
                  <a:schemeClr val="lt1">
                    <a:lumMod val="75000"/>
                  </a:schemeClr>
                </a:solidFill>
                <a:effectLst/>
                <a:uFillTx/>
                <a:latin typeface="Calibri"/>
                <a:ea typeface="Microsoft YaHei"/>
              </a:rPr>
              <a:t>…………………………………………………………………………………………………………………………...</a:t>
            </a:r>
            <a:r>
              <a:rPr b="0" lang="pt-BR" sz="1500" strike="noStrike" u="none">
                <a:solidFill>
                  <a:schemeClr val="lt1">
                    <a:lumMod val="75000"/>
                  </a:schemeClr>
                </a:solidFill>
                <a:effectLst/>
                <a:uFillTx/>
                <a:latin typeface="Calibri"/>
                <a:ea typeface="DejaVu Sans"/>
              </a:rPr>
              <a:t>…………………………………………………………………………………………………………………………………………………………………………………………………………………………………………………….....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</a:t>
            </a:r>
            <a:endParaRPr b="0" lang="pt-BR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"/>
          <p:cNvSpPr/>
          <p:nvPr/>
        </p:nvSpPr>
        <p:spPr>
          <a:xfrm>
            <a:off x="324360" y="198000"/>
            <a:ext cx="9879120" cy="63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 anchorCtr="1">
            <a:spAutoFit/>
          </a:bodyPr>
          <a:p>
            <a:pPr algn="ctr">
              <a:lnSpc>
                <a:spcPct val="100000"/>
              </a:lnSpc>
            </a:pPr>
            <a:r>
              <a:rPr b="1" lang="pt-BR" sz="3600" strike="noStrike" u="none">
                <a:solidFill>
                  <a:schemeClr val="dk1"/>
                </a:solidFill>
                <a:effectLst/>
                <a:uFillTx/>
                <a:latin typeface="Calibri"/>
                <a:ea typeface="DejaVu Sans"/>
              </a:rPr>
              <a:t>PONTO DE PARTIDA</a:t>
            </a:r>
            <a:endParaRPr b="0" lang="pt-BR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"/>
          <p:cNvSpPr/>
          <p:nvPr/>
        </p:nvSpPr>
        <p:spPr>
          <a:xfrm>
            <a:off x="592200" y="921600"/>
            <a:ext cx="9495000" cy="30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 anchorCtr="1">
            <a:spAutoFit/>
          </a:bodyPr>
          <a:p>
            <a:pPr algn="ctr">
              <a:lnSpc>
                <a:spcPct val="100000"/>
              </a:lnSpc>
            </a:pPr>
            <a:r>
              <a:rPr b="0" lang="pt-BR" sz="1400" strike="noStrike" u="none">
                <a:solidFill>
                  <a:srgbClr val="bfbfbf"/>
                </a:solidFill>
                <a:effectLst/>
                <a:uFillTx/>
                <a:latin typeface="Calibri"/>
                <a:ea typeface="DejaVu Sans"/>
              </a:rPr>
              <a:t>Comunidade/Unidade de Missão: …………………………………………………...…</a:t>
            </a:r>
            <a:r>
              <a:rPr b="0" lang="pt-BR" sz="1000" strike="noStrike" u="none">
                <a:solidFill>
                  <a:srgbClr val="bfbfbf"/>
                </a:solidFill>
                <a:effectLst/>
                <a:uFillTx/>
                <a:latin typeface="Calibri"/>
                <a:ea typeface="DejaVu Sans"/>
              </a:rPr>
              <a:t>..……………………………</a:t>
            </a:r>
            <a:r>
              <a:rPr b="0" lang="pt-BR" sz="1400" strike="noStrike" u="none">
                <a:solidFill>
                  <a:srgbClr val="bfbfbf"/>
                </a:solidFill>
                <a:effectLst/>
                <a:uFillTx/>
                <a:latin typeface="Calibri"/>
                <a:ea typeface="DejaVu Sans"/>
              </a:rPr>
              <a:t>   Data: ………………… 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"/>
          <p:cNvSpPr/>
          <p:nvPr/>
        </p:nvSpPr>
        <p:spPr>
          <a:xfrm>
            <a:off x="857520" y="1579680"/>
            <a:ext cx="8964000" cy="57744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1" lang="pt-BR" sz="3200" strike="noStrike" u="none">
                <a:solidFill>
                  <a:schemeClr val="dk1"/>
                </a:solidFill>
                <a:effectLst/>
                <a:uFillTx/>
                <a:latin typeface="Calibri"/>
                <a:ea typeface="DejaVu Sans"/>
              </a:rPr>
              <a:t>Pergunta 1: A Essência (Nosso Propósito)</a:t>
            </a: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"/>
          <p:cNvSpPr/>
          <p:nvPr/>
        </p:nvSpPr>
        <p:spPr>
          <a:xfrm>
            <a:off x="888120" y="2248200"/>
            <a:ext cx="8902800" cy="63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Se nossa Comunidade deixasse de existir, que falta ela faria para seus membros e para a localidade ao redor?</a:t>
            </a:r>
            <a:r>
              <a:rPr b="0" lang="pt-BR" sz="1400" strike="noStrike" u="none">
                <a:solidFill>
                  <a:srgbClr val="bfbfbf"/>
                </a:solidFill>
                <a:effectLst/>
                <a:uFillTx/>
                <a:latin typeface="Calibri"/>
                <a:ea typeface="DejaVu Sans"/>
              </a:rPr>
              <a:t> 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" descr=""/>
          <p:cNvPicPr/>
          <p:nvPr/>
        </p:nvPicPr>
        <p:blipFill>
          <a:blip r:embed="rId1"/>
          <a:stretch/>
        </p:blipFill>
        <p:spPr>
          <a:xfrm>
            <a:off x="726480" y="6778440"/>
            <a:ext cx="9227160" cy="711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5" name=""/>
          <p:cNvSpPr/>
          <p:nvPr/>
        </p:nvSpPr>
        <p:spPr>
          <a:xfrm>
            <a:off x="730080" y="3042360"/>
            <a:ext cx="9219960" cy="351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spAutoFit/>
          </a:bodyPr>
          <a:p>
            <a:pPr>
              <a:lnSpc>
                <a:spcPct val="150000"/>
              </a:lnSpc>
            </a:pPr>
            <a:r>
              <a:rPr b="1" lang="pt-BR" sz="1500" strike="noStrike" u="non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Prioridade 1: </a:t>
            </a:r>
            <a:r>
              <a:rPr b="0" lang="pt-BR" sz="1500" strike="noStrike" u="none">
                <a:solidFill>
                  <a:schemeClr val="lt1">
                    <a:lumMod val="75000"/>
                  </a:schemeClr>
                </a:solidFill>
                <a:effectLst/>
                <a:uFillTx/>
                <a:latin typeface="Calibri"/>
                <a:ea typeface="Microsoft YaHei"/>
              </a:rPr>
              <a:t> ………………………………………………………………………………………………………………………...………………………………………………………………………………………………………………………………………………………………………………………………………………………………………………</a:t>
            </a:r>
            <a:r>
              <a:rPr b="1" lang="pt-BR" sz="1500" strike="noStrike" u="non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 </a:t>
            </a:r>
            <a:endParaRPr b="0" lang="pt-BR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50000"/>
              </a:lnSpc>
            </a:pPr>
            <a:r>
              <a:rPr b="1" lang="pt-BR" sz="1500" strike="noStrike" u="none">
                <a:solidFill>
                  <a:schemeClr val="lt1">
                    <a:lumMod val="75000"/>
                  </a:schemeClr>
                </a:solidFill>
                <a:effectLst/>
                <a:uFillTx/>
                <a:latin typeface="Calibri"/>
                <a:ea typeface="Microsoft YaHei"/>
              </a:rPr>
              <a:t>Prioridade 2: </a:t>
            </a:r>
            <a:r>
              <a:rPr b="0" lang="pt-BR" sz="1500" strike="noStrike" u="none">
                <a:solidFill>
                  <a:schemeClr val="lt1">
                    <a:lumMod val="75000"/>
                  </a:schemeClr>
                </a:solidFill>
                <a:effectLst/>
                <a:uFillTx/>
                <a:latin typeface="Calibri"/>
                <a:ea typeface="Microsoft YaHei"/>
              </a:rPr>
              <a:t>…………………………………………………………………………………………………………………………………………………………………………………..</a:t>
            </a:r>
            <a:r>
              <a:rPr b="1" lang="pt-BR" sz="1500" strike="noStrike" u="none">
                <a:solidFill>
                  <a:schemeClr val="lt1">
                    <a:lumMod val="75000"/>
                  </a:schemeClr>
                </a:solidFill>
                <a:effectLst/>
                <a:uFillTx/>
                <a:latin typeface="Calibri"/>
                <a:ea typeface="Microsoft YaHei"/>
              </a:rPr>
              <a:t> </a:t>
            </a:r>
            <a:r>
              <a:rPr b="0" lang="pt-BR" sz="1500" strike="noStrike" u="none">
                <a:solidFill>
                  <a:schemeClr val="lt1">
                    <a:lumMod val="75000"/>
                  </a:schemeClr>
                </a:solidFill>
                <a:effectLst/>
                <a:uFillTx/>
                <a:latin typeface="Calibri"/>
                <a:ea typeface="Microsoft YaHei"/>
              </a:rPr>
              <a:t>…………………………………………………………………………………………………………………………...</a:t>
            </a:r>
            <a:r>
              <a:rPr b="0" lang="pt-BR" sz="1500" strike="noStrike" u="none">
                <a:solidFill>
                  <a:schemeClr val="lt1">
                    <a:lumMod val="75000"/>
                  </a:schemeClr>
                </a:solidFill>
                <a:effectLst/>
                <a:uFillTx/>
                <a:latin typeface="Calibri"/>
                <a:ea typeface="DejaVu Sans"/>
              </a:rPr>
              <a:t>………………………………………………………</a:t>
            </a:r>
            <a:r>
              <a:rPr b="1" lang="pt-BR" sz="1500" strike="noStrike" u="none">
                <a:solidFill>
                  <a:schemeClr val="lt1">
                    <a:lumMod val="75000"/>
                  </a:schemeClr>
                </a:solidFill>
                <a:effectLst/>
                <a:uFillTx/>
                <a:latin typeface="Calibri"/>
                <a:ea typeface="Microsoft YaHei"/>
              </a:rPr>
              <a:t>Prioridade 3: </a:t>
            </a:r>
            <a:r>
              <a:rPr b="0" lang="pt-BR" sz="1500" strike="noStrike" u="none">
                <a:solidFill>
                  <a:schemeClr val="lt1">
                    <a:lumMod val="75000"/>
                  </a:schemeClr>
                </a:solidFill>
                <a:effectLst/>
                <a:uFillTx/>
                <a:latin typeface="Calibri"/>
                <a:ea typeface="DejaVu Sans"/>
              </a:rPr>
              <a:t>……….....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</a:t>
            </a:r>
            <a:endParaRPr b="0" lang="pt-BR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"/>
          <p:cNvSpPr/>
          <p:nvPr/>
        </p:nvSpPr>
        <p:spPr>
          <a:xfrm>
            <a:off x="324720" y="198000"/>
            <a:ext cx="9879120" cy="63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 anchorCtr="1">
            <a:spAutoFit/>
          </a:bodyPr>
          <a:p>
            <a:pPr algn="ctr">
              <a:lnSpc>
                <a:spcPct val="100000"/>
              </a:lnSpc>
            </a:pPr>
            <a:r>
              <a:rPr b="1" lang="pt-BR" sz="3600" strike="noStrike" u="none">
                <a:solidFill>
                  <a:schemeClr val="dk1"/>
                </a:solidFill>
                <a:effectLst/>
                <a:uFillTx/>
                <a:latin typeface="Calibri"/>
                <a:ea typeface="DejaVu Sans"/>
              </a:rPr>
              <a:t>PONTO DE PARTIDA</a:t>
            </a:r>
            <a:endParaRPr b="0" lang="pt-BR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"/>
          <p:cNvSpPr/>
          <p:nvPr/>
        </p:nvSpPr>
        <p:spPr>
          <a:xfrm>
            <a:off x="592560" y="921600"/>
            <a:ext cx="9495000" cy="30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 anchorCtr="1">
            <a:spAutoFit/>
          </a:bodyPr>
          <a:p>
            <a:pPr algn="ctr">
              <a:lnSpc>
                <a:spcPct val="100000"/>
              </a:lnSpc>
            </a:pPr>
            <a:r>
              <a:rPr b="0" lang="pt-BR" sz="1400" strike="noStrike" u="none">
                <a:solidFill>
                  <a:srgbClr val="bfbfbf"/>
                </a:solidFill>
                <a:effectLst/>
                <a:uFillTx/>
                <a:latin typeface="Calibri"/>
                <a:ea typeface="DejaVu Sans"/>
              </a:rPr>
              <a:t>Comunidade/Unidade de Missão: …………………………………………………...…</a:t>
            </a:r>
            <a:r>
              <a:rPr b="0" lang="pt-BR" sz="1000" strike="noStrike" u="none">
                <a:solidFill>
                  <a:srgbClr val="bfbfbf"/>
                </a:solidFill>
                <a:effectLst/>
                <a:uFillTx/>
                <a:latin typeface="Calibri"/>
                <a:ea typeface="DejaVu Sans"/>
              </a:rPr>
              <a:t>..……………………………</a:t>
            </a:r>
            <a:r>
              <a:rPr b="0" lang="pt-BR" sz="1400" strike="noStrike" u="none">
                <a:solidFill>
                  <a:srgbClr val="bfbfbf"/>
                </a:solidFill>
                <a:effectLst/>
                <a:uFillTx/>
                <a:latin typeface="Calibri"/>
                <a:ea typeface="DejaVu Sans"/>
              </a:rPr>
              <a:t>   Data: ………………… 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"/>
          <p:cNvSpPr/>
          <p:nvPr/>
        </p:nvSpPr>
        <p:spPr>
          <a:xfrm>
            <a:off x="857880" y="1579680"/>
            <a:ext cx="8964000" cy="5774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1" lang="pt-BR" sz="3200" strike="noStrike" u="none">
                <a:solidFill>
                  <a:schemeClr val="dk1"/>
                </a:solidFill>
                <a:effectLst/>
                <a:uFillTx/>
                <a:latin typeface="Calibri"/>
                <a:ea typeface="DejaVu Sans"/>
              </a:rPr>
              <a:t>Pergunta 2: As Necessidades (Nossas Prioridades)</a:t>
            </a: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"/>
          <p:cNvSpPr/>
          <p:nvPr/>
        </p:nvSpPr>
        <p:spPr>
          <a:xfrm>
            <a:off x="888480" y="2248200"/>
            <a:ext cx="8902800" cy="63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Olhando para nossos membros e para nossa localidade, quais são as 2 ou 3 necessidades mais urgentes que sentimos que Deus nos chama a responder neste momento?</a:t>
            </a: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Microsoft YaHei"/>
              </a:rPr>
              <a:t> 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" descr=""/>
          <p:cNvPicPr/>
          <p:nvPr/>
        </p:nvPicPr>
        <p:blipFill>
          <a:blip r:embed="rId1"/>
          <a:stretch/>
        </p:blipFill>
        <p:spPr>
          <a:xfrm>
            <a:off x="723240" y="6778440"/>
            <a:ext cx="9227160" cy="711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1" name=""/>
          <p:cNvSpPr/>
          <p:nvPr/>
        </p:nvSpPr>
        <p:spPr>
          <a:xfrm>
            <a:off x="397080" y="198000"/>
            <a:ext cx="9879120" cy="63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 anchorCtr="1">
            <a:spAutoFit/>
          </a:bodyPr>
          <a:p>
            <a:pPr algn="ctr">
              <a:lnSpc>
                <a:spcPct val="100000"/>
              </a:lnSpc>
            </a:pPr>
            <a:r>
              <a:rPr b="1" lang="pt-BR" sz="3600" strike="noStrike" u="none">
                <a:solidFill>
                  <a:schemeClr val="dk1"/>
                </a:solidFill>
                <a:effectLst/>
                <a:uFillTx/>
                <a:latin typeface="Calibri"/>
                <a:ea typeface="DejaVu Sans"/>
              </a:rPr>
              <a:t>PONTO DE PARTIDA</a:t>
            </a:r>
            <a:endParaRPr b="0" lang="pt-BR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"/>
          <p:cNvSpPr/>
          <p:nvPr/>
        </p:nvSpPr>
        <p:spPr>
          <a:xfrm>
            <a:off x="589320" y="921600"/>
            <a:ext cx="9495000" cy="30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 anchorCtr="1">
            <a:spAutoFit/>
          </a:bodyPr>
          <a:p>
            <a:pPr algn="ctr">
              <a:lnSpc>
                <a:spcPct val="100000"/>
              </a:lnSpc>
            </a:pPr>
            <a:r>
              <a:rPr b="0" lang="pt-BR" sz="1400" strike="noStrike" u="none">
                <a:solidFill>
                  <a:srgbClr val="bfbfbf"/>
                </a:solidFill>
                <a:effectLst/>
                <a:uFillTx/>
                <a:latin typeface="Calibri"/>
                <a:ea typeface="DejaVu Sans"/>
              </a:rPr>
              <a:t>Comunidade/Unidade de Missão: …………………………………………………...…</a:t>
            </a:r>
            <a:r>
              <a:rPr b="0" lang="pt-BR" sz="1000" strike="noStrike" u="none">
                <a:solidFill>
                  <a:srgbClr val="bfbfbf"/>
                </a:solidFill>
                <a:effectLst/>
                <a:uFillTx/>
                <a:latin typeface="Calibri"/>
                <a:ea typeface="DejaVu Sans"/>
              </a:rPr>
              <a:t>..……………………………</a:t>
            </a:r>
            <a:r>
              <a:rPr b="0" lang="pt-BR" sz="1400" strike="noStrike" u="none">
                <a:solidFill>
                  <a:srgbClr val="bfbfbf"/>
                </a:solidFill>
                <a:effectLst/>
                <a:uFillTx/>
                <a:latin typeface="Calibri"/>
                <a:ea typeface="DejaVu Sans"/>
              </a:rPr>
              <a:t>   Data: ………………… 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"/>
          <p:cNvSpPr/>
          <p:nvPr/>
        </p:nvSpPr>
        <p:spPr>
          <a:xfrm>
            <a:off x="854640" y="1579680"/>
            <a:ext cx="8964000" cy="5774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1" lang="pt-BR" sz="3200" strike="noStrike" u="none">
                <a:solidFill>
                  <a:schemeClr val="dk1"/>
                </a:solidFill>
                <a:effectLst/>
                <a:uFillTx/>
                <a:latin typeface="Calibri"/>
                <a:ea typeface="DejaVu Sans"/>
              </a:rPr>
              <a:t>Pergunta 3: Os Dons (Nosso Potencial)</a:t>
            </a: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"/>
          <p:cNvSpPr/>
          <p:nvPr/>
        </p:nvSpPr>
        <p:spPr>
          <a:xfrm>
            <a:off x="885240" y="2248200"/>
            <a:ext cx="8902800" cy="63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Quais são os principais dons, talentos e recursos (pessoas, espaços, conhecimentos, finanças) que Deus já nos deu e que podemos usar para responder a essas necessidades?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"/>
          <p:cNvSpPr/>
          <p:nvPr/>
        </p:nvSpPr>
        <p:spPr>
          <a:xfrm>
            <a:off x="726840" y="3042720"/>
            <a:ext cx="9219960" cy="351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spAutoFit/>
          </a:bodyPr>
          <a:p>
            <a:pPr>
              <a:lnSpc>
                <a:spcPct val="150000"/>
              </a:lnSpc>
            </a:pPr>
            <a:r>
              <a:rPr b="1" lang="pt-BR" sz="1500" strike="noStrike" u="non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Dons e Recursos para a Prioridade 1: </a:t>
            </a:r>
            <a:r>
              <a:rPr b="0" lang="pt-BR" sz="1500" strike="noStrike" u="none">
                <a:solidFill>
                  <a:schemeClr val="lt1">
                    <a:lumMod val="75000"/>
                  </a:schemeClr>
                </a:solidFill>
                <a:effectLst/>
                <a:uFillTx/>
                <a:latin typeface="Calibri"/>
                <a:ea typeface="Microsoft YaHei"/>
              </a:rPr>
              <a:t> ………………………………………………………………………………………………………………………...………………………………………………………………………………………………………………………………………………………………………………………………………………………………………………</a:t>
            </a:r>
            <a:r>
              <a:rPr b="1" lang="pt-BR" sz="1500" strike="noStrike" u="none">
                <a:solidFill>
                  <a:srgbClr val="000000"/>
                </a:solidFill>
                <a:effectLst/>
                <a:uFillTx/>
                <a:latin typeface="Calibri"/>
                <a:ea typeface="Microsoft YaHei"/>
              </a:rPr>
              <a:t> </a:t>
            </a:r>
            <a:endParaRPr b="0" lang="pt-BR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50000"/>
              </a:lnSpc>
            </a:pPr>
            <a:r>
              <a:rPr b="1" lang="pt-BR" sz="1500" strike="noStrike" u="none">
                <a:solidFill>
                  <a:schemeClr val="lt1">
                    <a:lumMod val="75000"/>
                  </a:schemeClr>
                </a:solidFill>
                <a:effectLst/>
                <a:uFillTx/>
                <a:latin typeface="Calibri"/>
                <a:ea typeface="Microsoft YaHei"/>
              </a:rPr>
              <a:t>Dons e Recursos para a Prioridade 2: </a:t>
            </a:r>
            <a:r>
              <a:rPr b="0" lang="pt-BR" sz="1500" strike="noStrike" u="none">
                <a:solidFill>
                  <a:schemeClr val="lt1">
                    <a:lumMod val="75000"/>
                  </a:schemeClr>
                </a:solidFill>
                <a:effectLst/>
                <a:uFillTx/>
                <a:latin typeface="Calibri"/>
                <a:ea typeface="Microsoft YaHei"/>
              </a:rPr>
              <a:t>…………………………………………………………………………………………………………………………………………………………………………………..</a:t>
            </a:r>
            <a:r>
              <a:rPr b="1" lang="pt-BR" sz="1500" strike="noStrike" u="none">
                <a:solidFill>
                  <a:schemeClr val="lt1">
                    <a:lumMod val="75000"/>
                  </a:schemeClr>
                </a:solidFill>
                <a:effectLst/>
                <a:uFillTx/>
                <a:latin typeface="Calibri"/>
                <a:ea typeface="Microsoft YaHei"/>
              </a:rPr>
              <a:t> </a:t>
            </a:r>
            <a:r>
              <a:rPr b="0" lang="pt-BR" sz="1500" strike="noStrike" u="none">
                <a:solidFill>
                  <a:schemeClr val="lt1">
                    <a:lumMod val="75000"/>
                  </a:schemeClr>
                </a:solidFill>
                <a:effectLst/>
                <a:uFillTx/>
                <a:latin typeface="Calibri"/>
                <a:ea typeface="Microsoft YaHei"/>
              </a:rPr>
              <a:t>…………………………………………………………………………………………………………………………...</a:t>
            </a:r>
            <a:r>
              <a:rPr b="0" lang="pt-BR" sz="1500" strike="noStrike" u="none">
                <a:solidFill>
                  <a:schemeClr val="lt1">
                    <a:lumMod val="75000"/>
                  </a:schemeClr>
                </a:solidFill>
                <a:effectLst/>
                <a:uFillTx/>
                <a:latin typeface="Calibri"/>
                <a:ea typeface="DejaVu Sans"/>
              </a:rPr>
              <a:t>………………………………………………………</a:t>
            </a:r>
            <a:r>
              <a:rPr b="1" lang="pt-BR" sz="1500" strike="noStrike" u="none">
                <a:solidFill>
                  <a:schemeClr val="lt1">
                    <a:lumMod val="75000"/>
                  </a:schemeClr>
                </a:solidFill>
                <a:effectLst/>
                <a:uFillTx/>
                <a:latin typeface="Calibri"/>
                <a:ea typeface="Microsoft YaHei"/>
              </a:rPr>
              <a:t>Dons e Recursos para a Prioridade 3 (se aplicável): </a:t>
            </a:r>
            <a:r>
              <a:rPr b="0" lang="pt-BR" sz="1500" strike="noStrike" u="none">
                <a:solidFill>
                  <a:schemeClr val="lt1">
                    <a:lumMod val="75000"/>
                  </a:schemeClr>
                </a:solidFill>
                <a:effectLst/>
                <a:uFillTx/>
                <a:latin typeface="Calibri"/>
                <a:ea typeface="DejaVu Sans"/>
              </a:rPr>
              <a:t>……….....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</a:t>
            </a:r>
            <a:endParaRPr b="0" lang="pt-BR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712800" y="6778440"/>
            <a:ext cx="9227160" cy="711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7" name=""/>
          <p:cNvSpPr/>
          <p:nvPr/>
        </p:nvSpPr>
        <p:spPr>
          <a:xfrm>
            <a:off x="819000" y="529200"/>
            <a:ext cx="8964000" cy="6245640"/>
          </a:xfrm>
          <a:prstGeom prst="rect">
            <a:avLst/>
          </a:prstGeom>
          <a:solidFill>
            <a:schemeClr val="lt1">
              <a:lumOff val="0"/>
            </a:scheme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endParaRPr b="0" lang="pt-BR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pt-BR" sz="3600" strike="noStrike" u="none">
                <a:solidFill>
                  <a:srgbClr val="1c51b7"/>
                </a:solidFill>
                <a:effectLst/>
                <a:uFillTx/>
                <a:latin typeface="Calibri"/>
                <a:ea typeface="DejaVu Sans"/>
              </a:rPr>
              <a:t>SÍNTESE</a:t>
            </a:r>
            <a:endParaRPr b="0" lang="pt-BR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pt-BR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50000"/>
              </a:lnSpc>
            </a:pPr>
            <a:r>
              <a:rPr b="1" lang="pt-BR" sz="2400" strike="noStrike" u="non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Nosso Propósito é: </a:t>
            </a:r>
            <a:r>
              <a:rPr b="1" lang="pt-BR" sz="3600" strike="noStrike" u="non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0" lang="pt-BR" sz="1500" strike="noStrike" u="none">
                <a:solidFill>
                  <a:schemeClr val="lt1">
                    <a:lumMod val="75000"/>
                  </a:schemeClr>
                </a:solidFill>
                <a:effectLst/>
                <a:uFillTx/>
                <a:latin typeface="Calibri"/>
                <a:ea typeface="Microsoft YaHei"/>
              </a:rPr>
              <a:t>………………………………………………………………………………………………………………………...……………………………………………………………………………………………………………………………………………………………………………………………………………………………………</a:t>
            </a:r>
            <a:endParaRPr b="0" lang="pt-BR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50000"/>
              </a:lnSpc>
            </a:pPr>
            <a:r>
              <a:rPr b="1" lang="pt-BR" sz="2400" strike="noStrike" u="non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Nossas Prioridades para este ciclo são: </a:t>
            </a:r>
            <a:r>
              <a:rPr b="0" lang="pt-BR" sz="1500" strike="noStrike" u="none">
                <a:solidFill>
                  <a:schemeClr val="lt1">
                    <a:lumMod val="75000"/>
                  </a:schemeClr>
                </a:solidFill>
                <a:effectLst/>
                <a:uFillTx/>
                <a:latin typeface="Calibri"/>
                <a:ea typeface="Microsoft YaHei"/>
              </a:rPr>
              <a:t>………………………………………………………………………………………………………………………...……………………………………………………………………………………………………………………………………………………………………………………………………………………………………</a:t>
            </a:r>
            <a:endParaRPr b="0" lang="pt-BR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50000"/>
              </a:lnSpc>
            </a:pPr>
            <a:r>
              <a:rPr b="1" lang="pt-BR" sz="2400" strike="noStrike" u="non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Nossos principais Dons para esta jornada são: </a:t>
            </a:r>
            <a:r>
              <a:rPr b="0" lang="pt-BR" sz="1500" strike="noStrike" u="none">
                <a:solidFill>
                  <a:schemeClr val="lt1">
                    <a:lumMod val="75000"/>
                  </a:schemeClr>
                </a:solidFill>
                <a:effectLst/>
                <a:uFillTx/>
                <a:latin typeface="Calibri"/>
                <a:ea typeface="Microsoft YaHei"/>
              </a:rPr>
              <a:t>………………………………………………………………………………………………………………………...……………………………………………………………………………………………………………………………………………………………………………………………………………………………………</a:t>
            </a:r>
            <a:endParaRPr b="0" lang="pt-BR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customXml/_rels/item1.xml.rels><?xml version="1.0" encoding="UTF-8"?>
<Relationships xmlns="http://schemas.openxmlformats.org/package/2006/relationships"><Relationship Id="rId1" Type="http://schemas.openxmlformats.org/officeDocument/2006/relationships/customXmlProps" Target="itemProps1.xml"/>
</Relationships>
</file>

<file path=customXml/_rels/item2.xml.rels><?xml version="1.0" encoding="UTF-8"?>
<Relationships xmlns="http://schemas.openxmlformats.org/package/2006/relationships"><Relationship Id="rId1" Type="http://schemas.openxmlformats.org/officeDocument/2006/relationships/customXmlProps" Target="itemProps2.xml"/>
</Relationships>
</file>

<file path=customXml/_rels/item3.xml.rels><?xml version="1.0" encoding="UTF-8"?>
<Relationships xmlns="http://schemas.openxmlformats.org/package/2006/relationships"><Relationship Id="rId1" Type="http://schemas.openxmlformats.org/officeDocument/2006/relationships/customXmlProps" Target="itemProps3.xml"/>
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B7E9A87BA5004243BA95543133B81C55" ma:contentTypeVersion="13" ma:contentTypeDescription="Crie um novo documento." ma:contentTypeScope="" ma:versionID="633b8a05157ba604eff97e566d2ee06b">
  <xsd:schema xmlns:xsd="http://www.w3.org/2001/XMLSchema" xmlns:xs="http://www.w3.org/2001/XMLSchema" xmlns:p="http://schemas.microsoft.com/office/2006/metadata/properties" xmlns:ns2="2339d954-505a-4111-a19e-0fb635f8a258" xmlns:ns3="2958555a-031b-4549-9895-02f741093864" targetNamespace="http://schemas.microsoft.com/office/2006/metadata/properties" ma:root="true" ma:fieldsID="48200e5d70cc15c76cf4e9cb5de52ab8" ns2:_="" ns3:_="">
    <xsd:import namespace="2339d954-505a-4111-a19e-0fb635f8a258"/>
    <xsd:import namespace="2958555a-031b-4549-9895-02f74109386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39d954-505a-4111-a19e-0fb635f8a25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Marcações de imagem" ma:readOnly="false" ma:fieldId="{5cf76f15-5ced-4ddc-b409-7134ff3c332f}" ma:taxonomyMulti="true" ma:sspId="da6945a7-313e-459a-a10f-eb803ce75d2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58555a-031b-4549-9895-02f741093864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f1702693-955c-4b3c-832f-8b256d8df4f1}" ma:internalName="TaxCatchAll" ma:showField="CatchAllData" ma:web="2958555a-031b-4549-9895-02f74109386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958555a-031b-4549-9895-02f741093864" xsi:nil="true"/>
    <lcf76f155ced4ddcb4097134ff3c332f xmlns="2339d954-505a-4111-a19e-0fb635f8a258">
      <Terms xmlns="http://schemas.microsoft.com/office/infopath/2007/PartnerControls"/>
    </lcf76f155ced4ddcb4097134ff3c332f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B7E9A87BA5004243BA95543133B81C55" ma:contentTypeVersion="13" ma:contentTypeDescription="Crie um novo documento." ma:contentTypeScope="" ma:versionID="633b8a05157ba604eff97e566d2ee06b">
  <xsd:schema xmlns:xsd="http://www.w3.org/2001/XMLSchema" xmlns:xs="http://www.w3.org/2001/XMLSchema" xmlns:p="http://schemas.microsoft.com/office/2006/metadata/properties" xmlns:ns2="2339d954-505a-4111-a19e-0fb635f8a258" xmlns:ns3="2958555a-031b-4549-9895-02f741093864" targetNamespace="http://schemas.microsoft.com/office/2006/metadata/properties" ma:root="true" ma:fieldsID="48200e5d70cc15c76cf4e9cb5de52ab8" ns2:_="" ns3:_="">
    <xsd:import namespace="2339d954-505a-4111-a19e-0fb635f8a258"/>
    <xsd:import namespace="2958555a-031b-4549-9895-02f74109386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39d954-505a-4111-a19e-0fb635f8a25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Marcações de imagem" ma:readOnly="false" ma:fieldId="{5cf76f15-5ced-4ddc-b409-7134ff3c332f}" ma:taxonomyMulti="true" ma:sspId="da6945a7-313e-459a-a10f-eb803ce75d2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58555a-031b-4549-9895-02f741093864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f1702693-955c-4b3c-832f-8b256d8df4f1}" ma:internalName="TaxCatchAll" ma:showField="CatchAllData" ma:web="2958555a-031b-4549-9895-02f74109386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6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958555a-031b-4549-9895-02f741093864" xsi:nil="true"/>
    <lcf76f155ced4ddcb4097134ff3c332f xmlns="2339d954-505a-4111-a19e-0fb635f8a25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6762304-F90E-4110-BF48-3E8A45983FB5}"/>
</file>

<file path=customXml/itemProps2.xml><?xml version="1.0" encoding="utf-8"?>
<ds:datastoreItem xmlns:ds="http://schemas.openxmlformats.org/officeDocument/2006/customXml" ds:itemID="{E9578136-8409-4030-80A7-E401D327E699}"/>
</file>

<file path=customXml/itemProps3.xml><?xml version="1.0" encoding="utf-8"?>
<ds:datastoreItem xmlns:ds="http://schemas.openxmlformats.org/officeDocument/2006/customXml" ds:itemID="{1D6EFD91-9ED6-4A8D-B0D5-EF45C355ED1F}"/>
</file>

<file path=customXml/itemProps4.xml><?xml version="1.0" encoding="utf-8"?>
<ds:datastoreItem xmlns:ds="http://schemas.openxmlformats.org/officeDocument/2006/customXml" ds:itemID="{89E6E1E7-F788-46D5-BE46-0F2F2E2A1459}"/>
</file>

<file path=customXml/itemProps5.xml><?xml version="1.0" encoding="utf-8"?>
<ds:datastoreItem xmlns:ds="http://schemas.openxmlformats.org/officeDocument/2006/customXml" ds:itemID="{5B4DCDBA-BCC4-4076-8433-3E9B069D9A46}"/>
</file>

<file path=customXml/itemProps6.xml><?xml version="1.0" encoding="utf-8"?>
<ds:datastoreItem xmlns:ds="http://schemas.openxmlformats.org/officeDocument/2006/customXml" ds:itemID="{5CD61ACC-C19A-44B3-89DC-78479F410F7D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382</TotalTime>
  <Application>LibreOffice/25.8.3.2$Windows_X86_64 LibreOffice_project/8ca8d55c161d602844f5428fa4b58097424e324e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dc:description/>
  <cp:lastModifiedBy/>
  <cp:revision>18</cp:revision>
  <dcterms:created xsi:type="dcterms:W3CDTF">2025-11-10T07:24:35Z</dcterms:created>
  <dcterms:modified xsi:type="dcterms:W3CDTF">2026-01-23T16:37:06Z</dcterms:modified>
  <dc:language>pt-BR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0x010100B7E9A87BA5004243BA95543133B81C55</vt:lpwstr>
  </property>
  <property fmtid="{D5CDD505-2E9C-101B-9397-08002B2CF9AE}" pid="3" name="MediaServiceImageTags">
    <vt:lpwstr/>
  </property>
</Properties>
</file>