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</p:sldIdLst>
  <p:sldSz cx="10691813" cy="7559675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44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Gilberto Bock" userId="dfec24d9-8afe-4bd2-8802-1a3d4ec4386e" providerId="ADAL" clId="{DF07D430-7907-47EB-87F9-4CB5C385ED52}"/>
    <pc:docChg chg="modSld">
      <pc:chgData name="Carlos Gilberto Bock" userId="dfec24d9-8afe-4bd2-8802-1a3d4ec4386e" providerId="ADAL" clId="{DF07D430-7907-47EB-87F9-4CB5C385ED52}" dt="2026-01-22T20:30:29.289" v="0" actId="14734"/>
      <pc:docMkLst>
        <pc:docMk/>
      </pc:docMkLst>
      <pc:sldChg chg="modSp mod">
        <pc:chgData name="Carlos Gilberto Bock" userId="dfec24d9-8afe-4bd2-8802-1a3d4ec4386e" providerId="ADAL" clId="{DF07D430-7907-47EB-87F9-4CB5C385ED52}" dt="2026-01-22T20:30:29.289" v="0" actId="14734"/>
        <pc:sldMkLst>
          <pc:docMk/>
          <pc:sldMk cId="0" sldId="256"/>
        </pc:sldMkLst>
        <pc:graphicFrameChg chg="modGraphic">
          <ac:chgData name="Carlos Gilberto Bock" userId="dfec24d9-8afe-4bd2-8802-1a3d4ec4386e" providerId="ADAL" clId="{DF07D430-7907-47EB-87F9-4CB5C385ED52}" dt="2026-01-22T20:30:29.289" v="0" actId="14734"/>
          <ac:graphicFrameMkLst>
            <pc:docMk/>
            <pc:sldMk cId="0" sldId="256"/>
            <ac:graphicFrameMk id="12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84840"/>
            <a:ext cx="906984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582C7EF-E5A6-40BB-BABD-DD25ABDE47B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0160"/>
            <a:ext cx="906984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pt-B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B356B5C-CDEF-4752-906A-92FB7EF145D4}" type="slidenum"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‹nº›</a:t>
            </a:fld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/>
          <p:nvPr/>
        </p:nvPicPr>
        <p:blipFill>
          <a:blip r:embed="rId2"/>
          <a:stretch/>
        </p:blipFill>
        <p:spPr>
          <a:xfrm>
            <a:off x="748800" y="6778440"/>
            <a:ext cx="9227520" cy="712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Retângulo 9"/>
          <p:cNvSpPr/>
          <p:nvPr/>
        </p:nvSpPr>
        <p:spPr>
          <a:xfrm>
            <a:off x="756360" y="162000"/>
            <a:ext cx="918828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6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AVALIAÇÃO QUANTITATIVA DO CICLO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663840" y="813600"/>
            <a:ext cx="9495360" cy="58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spAutoFit/>
          </a:bodyPr>
          <a:lstStyle/>
          <a:p>
            <a:pPr algn="ctr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pt-BR" sz="14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lang="pt-BR" sz="10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lang="pt-BR" sz="14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……………………</a:t>
            </a:r>
            <a:r>
              <a:rPr lang="pt-BR" sz="10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 </a:t>
            </a:r>
            <a:endParaRPr lang="pt-B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pt-BR" sz="14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Período do Ciclo: [Inserir Datas de Início e Fim] 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" name="Tabela 11"/>
          <p:cNvGraphicFramePr/>
          <p:nvPr>
            <p:extLst>
              <p:ext uri="{D42A27DB-BD31-4B8C-83A1-F6EECF244321}">
                <p14:modId xmlns:p14="http://schemas.microsoft.com/office/powerpoint/2010/main" val="3493812599"/>
              </p:ext>
            </p:extLst>
          </p:nvPr>
        </p:nvGraphicFramePr>
        <p:xfrm>
          <a:off x="769320" y="1620360"/>
          <a:ext cx="9151560" cy="4939200"/>
        </p:xfrm>
        <a:graphic>
          <a:graphicData uri="http://schemas.openxmlformats.org/drawingml/2006/table">
            <a:tbl>
              <a:tblPr/>
              <a:tblGrid>
                <a:gridCol w="1832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3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5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0720"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Ação</a:t>
                      </a:r>
                      <a:endParaRPr lang="pt-BR" sz="16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Sinal de Sucesso </a:t>
                      </a:r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(Indicador)</a:t>
                      </a:r>
                      <a:endParaRPr lang="pt-BR" sz="14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Resultado </a:t>
                      </a:r>
                      <a:endParaRPr lang="pt-BR" sz="16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(SIM / NÃO / PARCIALMENTE)</a:t>
                      </a:r>
                      <a:endParaRPr lang="pt-BR" sz="14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Breve Comentário </a:t>
                      </a:r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(Opcional)</a:t>
                      </a:r>
                      <a:endParaRPr lang="pt-BR" sz="14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48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1]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1]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48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2]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2]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48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3]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3]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48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4]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4]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056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5]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5]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/>
          <p:nvPr/>
        </p:nvPicPr>
        <p:blipFill>
          <a:blip r:embed="rId2"/>
          <a:stretch/>
        </p:blipFill>
        <p:spPr>
          <a:xfrm>
            <a:off x="748800" y="6778440"/>
            <a:ext cx="9227520" cy="712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Retângulo 13"/>
          <p:cNvSpPr/>
          <p:nvPr/>
        </p:nvSpPr>
        <p:spPr>
          <a:xfrm>
            <a:off x="756360" y="162000"/>
            <a:ext cx="918828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6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AVALIAÇÃO QUANTITATIVA DO CICLO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63840" y="813600"/>
            <a:ext cx="9495360" cy="58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spAutoFit/>
          </a:bodyPr>
          <a:lstStyle/>
          <a:p>
            <a:pPr algn="ctr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pt-BR" sz="14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lang="pt-BR" sz="10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lang="pt-BR" sz="14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……………………</a:t>
            </a:r>
            <a:r>
              <a:rPr lang="pt-BR" sz="10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 </a:t>
            </a:r>
            <a:endParaRPr lang="pt-B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pt-BR" sz="14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Período do Ciclo: [Inserir Datas de Início e Fim] 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" name="Tabela 15"/>
          <p:cNvGraphicFramePr/>
          <p:nvPr/>
        </p:nvGraphicFramePr>
        <p:xfrm>
          <a:off x="769320" y="1784880"/>
          <a:ext cx="9151560" cy="4939200"/>
        </p:xfrm>
        <a:graphic>
          <a:graphicData uri="http://schemas.openxmlformats.org/drawingml/2006/table">
            <a:tbl>
              <a:tblPr/>
              <a:tblGrid>
                <a:gridCol w="1832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5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0720"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Ação</a:t>
                      </a:r>
                      <a:endParaRPr lang="pt-BR" sz="16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Sinal de Sucesso </a:t>
                      </a:r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(Indicador)</a:t>
                      </a:r>
                      <a:endParaRPr lang="pt-BR" sz="14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Resultado </a:t>
                      </a:r>
                      <a:endParaRPr lang="pt-BR" sz="16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(SIM / NÃO / PARCIALMENTE)</a:t>
                      </a:r>
                      <a:endParaRPr lang="pt-BR" sz="14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Breve Comentário </a:t>
                      </a:r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(Opcional)</a:t>
                      </a:r>
                      <a:endParaRPr lang="pt-BR" sz="14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48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6]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6]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48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7]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7]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48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8]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8]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48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9]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9]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056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10]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10]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/>
          <p:cNvPicPr/>
          <p:nvPr/>
        </p:nvPicPr>
        <p:blipFill>
          <a:blip r:embed="rId2"/>
          <a:stretch/>
        </p:blipFill>
        <p:spPr>
          <a:xfrm>
            <a:off x="748800" y="6778440"/>
            <a:ext cx="9227520" cy="712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Retângulo 17"/>
          <p:cNvSpPr/>
          <p:nvPr/>
        </p:nvSpPr>
        <p:spPr>
          <a:xfrm>
            <a:off x="756360" y="162000"/>
            <a:ext cx="918828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6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AVALIAÇÃO QUANTITATIVA DO CICLO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663840" y="813600"/>
            <a:ext cx="9495360" cy="58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 anchorCtr="1">
            <a:spAutoFit/>
          </a:bodyPr>
          <a:lstStyle/>
          <a:p>
            <a:pPr algn="ctr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pt-BR" sz="14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lang="pt-BR" sz="10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lang="pt-BR" sz="14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……………………</a:t>
            </a:r>
            <a:r>
              <a:rPr lang="pt-BR" sz="10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 </a:t>
            </a:r>
            <a:endParaRPr lang="pt-B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lang="pt-BR" sz="1400" b="0" u="none" strike="noStrik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Período do Ciclo: [Inserir Datas de Início e Fim] 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" name="Tabela 19"/>
          <p:cNvGraphicFramePr/>
          <p:nvPr/>
        </p:nvGraphicFramePr>
        <p:xfrm>
          <a:off x="769320" y="1620360"/>
          <a:ext cx="9151560" cy="4908960"/>
        </p:xfrm>
        <a:graphic>
          <a:graphicData uri="http://schemas.openxmlformats.org/drawingml/2006/table">
            <a:tbl>
              <a:tblPr/>
              <a:tblGrid>
                <a:gridCol w="1832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5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7040"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Ação</a:t>
                      </a:r>
                      <a:endParaRPr lang="pt-BR" sz="16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">
                      <a:solidFill>
                        <a:srgbClr val="000000"/>
                      </a:solidFill>
                      <a:prstDash val="solid"/>
                    </a:lnL>
                    <a:lnR w="720">
                      <a:solidFill>
                        <a:srgbClr val="000000"/>
                      </a:solidFill>
                      <a:prstDash val="solid"/>
                    </a:lnR>
                    <a:lnT w="720">
                      <a:solidFill>
                        <a:srgbClr val="000000"/>
                      </a:solidFill>
                      <a:prstDash val="solid"/>
                    </a:lnT>
                    <a:lnB w="720">
                      <a:solidFill>
                        <a:srgbClr val="000000"/>
                      </a:solidFill>
                      <a:prstDash val="solid"/>
                    </a:lnB>
                    <a:solidFill>
                      <a:srgbClr val="BBE6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Sinal de Sucesso </a:t>
                      </a:r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(Indicador)</a:t>
                      </a:r>
                      <a:endParaRPr lang="pt-BR" sz="14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">
                      <a:solidFill>
                        <a:srgbClr val="000000"/>
                      </a:solidFill>
                      <a:prstDash val="solid"/>
                    </a:lnL>
                    <a:lnR w="720">
                      <a:solidFill>
                        <a:srgbClr val="000000"/>
                      </a:solidFill>
                      <a:prstDash val="solid"/>
                    </a:lnR>
                    <a:lnT w="720">
                      <a:solidFill>
                        <a:srgbClr val="000000"/>
                      </a:solidFill>
                      <a:prstDash val="solid"/>
                    </a:lnT>
                    <a:lnB w="720">
                      <a:solidFill>
                        <a:srgbClr val="000000"/>
                      </a:solidFill>
                      <a:prstDash val="solid"/>
                    </a:lnB>
                    <a:solidFill>
                      <a:srgbClr val="BBE6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Resultado </a:t>
                      </a:r>
                      <a:endParaRPr lang="pt-BR" sz="16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(SIM / NÃO / PARCIALMENTE)</a:t>
                      </a:r>
                      <a:endParaRPr lang="pt-BR" sz="14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720">
                      <a:solidFill>
                        <a:srgbClr val="000000"/>
                      </a:solidFill>
                      <a:prstDash val="solid"/>
                    </a:lnT>
                    <a:lnB w="720">
                      <a:solidFill>
                        <a:srgbClr val="000000"/>
                      </a:solidFill>
                      <a:prstDash val="solid"/>
                    </a:lnB>
                    <a:solidFill>
                      <a:srgbClr val="BBE6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Breve Comentário </a:t>
                      </a:r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(Opcional)</a:t>
                      </a:r>
                      <a:endParaRPr lang="pt-BR" sz="1400" b="1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">
                      <a:noFill/>
                      <a:prstDash val="solid"/>
                    </a:lnL>
                    <a:lnR w="720">
                      <a:solidFill>
                        <a:srgbClr val="000000"/>
                      </a:solidFill>
                      <a:prstDash val="solid"/>
                    </a:lnR>
                    <a:lnT w="720">
                      <a:solidFill>
                        <a:srgbClr val="000000"/>
                      </a:solidFill>
                      <a:prstDash val="solid"/>
                    </a:lnT>
                    <a:lnB w="72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4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1]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1]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04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2]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2]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04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3]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3]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04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4]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4]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04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5]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5]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04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6]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6]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04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7]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7]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04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8]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8]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604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9]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9]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8920"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[Ação 10]</a:t>
                      </a: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ahoma"/>
                        </a:rPr>
                        <a:t>[Indicador da Ação 10]</a:t>
                      </a:r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ahoma"/>
                        <a:ea typeface="Tahoma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36000" marR="36000" marT="36000" marB="36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10D00A-F648-4867-9F75-44EA50CFA0B0}">
  <ds:schemaRefs>
    <ds:schemaRef ds:uri="http://schemas.microsoft.com/office/2006/metadata/properties"/>
    <ds:schemaRef ds:uri="http://schemas.microsoft.com/office/infopath/2007/PartnerControls"/>
    <ds:schemaRef ds:uri="2958555a-031b-4549-9895-02f741093864"/>
    <ds:schemaRef ds:uri="2339d954-505a-4111-a19e-0fb635f8a258"/>
  </ds:schemaRefs>
</ds:datastoreItem>
</file>

<file path=customXml/itemProps2.xml><?xml version="1.0" encoding="utf-8"?>
<ds:datastoreItem xmlns:ds="http://schemas.openxmlformats.org/officeDocument/2006/customXml" ds:itemID="{8B6E4870-3B2E-4456-A632-ADA11D357C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BC0374-358F-4C5D-B613-7526F9E2D5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39d954-505a-4111-a19e-0fb635f8a258"/>
    <ds:schemaRef ds:uri="2958555a-031b-4549-9895-02f7410938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329</Words>
  <Application>Microsoft Office PowerPoint</Application>
  <PresentationFormat>Personalizar</PresentationFormat>
  <Paragraphs>64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0" baseType="lpstr">
      <vt:lpstr>Arial</vt:lpstr>
      <vt:lpstr>Calibri</vt:lpstr>
      <vt:lpstr>Symbol</vt:lpstr>
      <vt:lpstr>Tahoma</vt:lpstr>
      <vt:lpstr>Times New Roman</vt:lpstr>
      <vt:lpstr>Wingdings</vt:lpstr>
      <vt:lpstr>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>Carlos Gilberto Bock</cp:lastModifiedBy>
  <cp:revision>18</cp:revision>
  <dcterms:created xsi:type="dcterms:W3CDTF">2025-11-10T07:24:35Z</dcterms:created>
  <dcterms:modified xsi:type="dcterms:W3CDTF">2026-01-22T20:30:35Z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