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_rels/.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_rels/presentation.xml.rels" ContentType="application/vnd.openxmlformats-package.relationships+xml"/>
  <Override PartName="/customXml/itemProps3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customXml" Target="../customXml/item3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2.xml"/><Relationship Id="rId5" Type="http://schemas.openxmlformats.org/officeDocument/2006/relationships/customXml" Target="../customXml/item1.xml"/><Relationship Id="rId4" Type="http://schemas.openxmlformats.org/officeDocument/2006/relationships/presProps" Target="presProps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4480"/>
            <a:ext cx="906948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392FCC-6FD8-4F3A-A80B-06F72F7863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5980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6F298D6-1856-45C1-B935-21F4BDB0FAE8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756360" y="162000"/>
            <a:ext cx="9187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AVALIAÇÃO QUANTITATIVA DO CICLO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63840" y="813600"/>
            <a:ext cx="9495000" cy="5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b="0" lang="pt-B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Período do Ciclo: [Inserir Datas de Início e Fim]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769320" y="1620360"/>
          <a:ext cx="9151200" cy="4992840"/>
        </p:xfrm>
        <a:graphic>
          <a:graphicData uri="http://schemas.openxmlformats.org/drawingml/2006/table">
            <a:tbl>
              <a:tblPr/>
              <a:tblGrid>
                <a:gridCol w="1832760"/>
                <a:gridCol w="2425680"/>
                <a:gridCol w="2602800"/>
                <a:gridCol w="2290320"/>
              </a:tblGrid>
              <a:tr h="527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Ação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">
                      <a:solidFill>
                        <a:srgbClr val="000000"/>
                      </a:solidFill>
                      <a:prstDash val="solid"/>
                    </a:lnL>
                    <a:lnR w="720">
                      <a:solidFill>
                        <a:srgbClr val="000000"/>
                      </a:solidFill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rgbClr val="bbe6fe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Sinal de Sucesso 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(Indicador)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">
                      <a:solidFill>
                        <a:srgbClr val="000000"/>
                      </a:solidFill>
                      <a:prstDash val="solid"/>
                    </a:lnL>
                    <a:lnR w="720">
                      <a:solidFill>
                        <a:srgbClr val="000000"/>
                      </a:solidFill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rgbClr val="bbe6fe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Resultado 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(SIM / NÃO / PARCIALMENTE)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">
                      <a:solidFill>
                        <a:srgbClr val="000000"/>
                      </a:solidFill>
                      <a:prstDash val="solid"/>
                    </a:lnL>
                    <a:lnR w="720">
                      <a:noFill/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rgbClr val="bbe6fe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Breve Comentário </a:t>
                      </a: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(Opcional)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">
                      <a:solidFill>
                        <a:srgbClr val="000000"/>
                      </a:solidFill>
                      <a:prstDash val="solid"/>
                    </a:lnL>
                    <a:lnR w="720">
                      <a:solidFill>
                        <a:srgbClr val="000000"/>
                      </a:solidFill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1]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1]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2]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2]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3]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3]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4]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4]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5]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5]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6]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6]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7]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7]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8]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8]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604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9]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9]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892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10]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10]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59E237-F254-457F-85EE-870666667E2B}"/>
</file>

<file path=customXml/itemProps2.xml><?xml version="1.0" encoding="utf-8"?>
<ds:datastoreItem xmlns:ds="http://schemas.openxmlformats.org/officeDocument/2006/customXml" ds:itemID="{1EC87FAF-6888-4A30-B2EF-25714EC3B3EC}"/>
</file>

<file path=customXml/itemProps3.xml><?xml version="1.0" encoding="utf-8"?>
<ds:datastoreItem xmlns:ds="http://schemas.openxmlformats.org/officeDocument/2006/customXml" ds:itemID="{8A6F1B43-F09D-4D53-B0BE-2ADA4491739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19</cp:revision>
  <dcterms:created xsi:type="dcterms:W3CDTF">2025-11-10T07:24:35Z</dcterms:created>
  <dcterms:modified xsi:type="dcterms:W3CDTF">2026-01-22T17:01:11Z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