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_rels/slideLayout1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_rels/.rels" ContentType="application/vnd.openxmlformats-package.relationshi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_rels/presentation.xml.rels" ContentType="application/vnd.openxmlformats-package.relationships+xml"/>
  <Override PartName="/customXml/itemProps3.xml" ContentType="application/vnd.openxmlformats-officedocument.customXml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10691813" cy="7559675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3.xml"/><Relationship Id="rId3" Type="http://schemas.openxmlformats.org/officeDocument/2006/relationships/slide" Target="slides/slide1.xml"/><Relationship Id="rId7" Type="http://schemas.openxmlformats.org/officeDocument/2006/relationships/customXml" Target="../customXml/item2.xml"/><Relationship Id="rId2" Type="http://schemas.openxmlformats.org/officeDocument/2006/relationships/slideMaster" Target="slideMasters/slideMaster1.xml"/><Relationship Id="rId1" Type="http://schemas.openxmlformats.org/officeDocument/2006/relationships/theme" Target="theme/theme1.xml"/><Relationship Id="rId6" Type="http://schemas.openxmlformats.org/officeDocument/2006/relationships/customXml" Target="../customXml/item1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Padr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84480"/>
            <a:ext cx="9069480" cy="6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28CB3ED-FAF0-4858-9DFD-8F15A3A3258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559800"/>
            <a:ext cx="906948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284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0A8ED9E-A762-47F7-979F-ED5876C32030}" type="slidenum"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&lt;número&gt;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748800" y="6778440"/>
            <a:ext cx="9227160" cy="71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" name=""/>
          <p:cNvSpPr/>
          <p:nvPr/>
        </p:nvSpPr>
        <p:spPr>
          <a:xfrm>
            <a:off x="756360" y="162000"/>
            <a:ext cx="918792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1" lang="pt-BR" sz="3600" strike="noStrike" u="none">
                <a:solidFill>
                  <a:schemeClr val="dk1"/>
                </a:solidFill>
                <a:effectLst/>
                <a:uFillTx/>
                <a:latin typeface="Calibri"/>
                <a:ea typeface="DejaVu Sans"/>
              </a:rPr>
              <a:t>AVALIAÇÃO QUALITATIVA DO CICLO</a:t>
            </a:r>
            <a:endParaRPr b="0" lang="pt-BR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"/>
          <p:cNvSpPr/>
          <p:nvPr/>
        </p:nvSpPr>
        <p:spPr>
          <a:xfrm>
            <a:off x="663840" y="813600"/>
            <a:ext cx="9495000" cy="58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Comunidade/Unidade de Missão: ………………………………...…</a:t>
            </a:r>
            <a:r>
              <a:rPr b="0" lang="pt-BR" sz="10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..……………………………...…………………….……………….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……………………</a:t>
            </a:r>
            <a:r>
              <a:rPr b="0" lang="pt-BR" sz="10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..…………. </a:t>
            </a:r>
            <a:endParaRPr b="0" lang="pt-B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Ciclo de Planejamento: [Inserir Período do Ciclo]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2" name=""/>
          <p:cNvGraphicFramePr/>
          <p:nvPr/>
        </p:nvGraphicFramePr>
        <p:xfrm>
          <a:off x="903600" y="1689120"/>
          <a:ext cx="9033480" cy="4850640"/>
        </p:xfrm>
        <a:graphic>
          <a:graphicData uri="http://schemas.openxmlformats.org/drawingml/2006/table">
            <a:tbl>
              <a:tblPr/>
              <a:tblGrid>
                <a:gridCol w="4516200"/>
                <a:gridCol w="4517640"/>
              </a:tblGrid>
              <a:tr h="775800">
                <a:tc>
                  <a:txBody>
                    <a:bodyPr lIns="36000" rIns="36000" tIns="36000" bIns="36000" anchor="t" anchorCtr="1">
                      <a:noAutofit/>
                    </a:bodyPr>
                    <a:p>
                      <a:pPr algn="ctr"/>
                      <a:r>
                        <a:rPr b="1" lang="pt-BR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O que funcionou MUITO BEM neste ciclo?</a:t>
                      </a:r>
                      <a:r>
                        <a:rPr b="0" lang="pt-BR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endParaRPr b="0" lang="pt-BR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/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(O que devemos continuar fazendo?)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lIns="36000" rIns="36000" tIns="36000" bIns="36000" anchor="t" anchorCtr="1">
                      <a:noAutofit/>
                    </a:bodyPr>
                    <a:p>
                      <a:pPr algn="ctr"/>
                      <a:r>
                        <a:rPr b="1" lang="pt-BR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O que foi um DESAFIO ou NÃO FUNCIONOU como esperado?</a:t>
                      </a:r>
                      <a:r>
                        <a:rPr b="0" lang="pt-BR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endParaRPr b="0" lang="pt-BR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/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(O que aprendemos com as dificuldades?)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006440">
                <a:tc>
                  <a:txBody>
                    <a:bodyPr lIns="36000" rIns="36000" tIns="36000" bIns="36000" anchor="t">
                      <a:noAutofit/>
                    </a:bodyPr>
                    <a:p>
                      <a:endParaRPr b="0" lang="pt-BR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endParaRPr b="0" lang="pt-BR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" descr=""/>
          <p:cNvPicPr/>
          <p:nvPr/>
        </p:nvPicPr>
        <p:blipFill>
          <a:blip r:embed="rId1"/>
          <a:stretch/>
        </p:blipFill>
        <p:spPr>
          <a:xfrm>
            <a:off x="748800" y="6778440"/>
            <a:ext cx="9227160" cy="71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" name=""/>
          <p:cNvSpPr/>
          <p:nvPr/>
        </p:nvSpPr>
        <p:spPr>
          <a:xfrm>
            <a:off x="756360" y="162000"/>
            <a:ext cx="918792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1" lang="pt-BR" sz="3600" strike="noStrike" u="none">
                <a:solidFill>
                  <a:schemeClr val="dk1"/>
                </a:solidFill>
                <a:effectLst/>
                <a:uFillTx/>
                <a:latin typeface="Calibri"/>
                <a:ea typeface="DejaVu Sans"/>
              </a:rPr>
              <a:t>AVALIAÇÃO QUALITATIVA DO CICLO</a:t>
            </a:r>
            <a:endParaRPr b="0" lang="pt-BR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663840" y="813600"/>
            <a:ext cx="9495000" cy="58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Comunidade/Unidade de Missão: ………………………………...…</a:t>
            </a:r>
            <a:r>
              <a:rPr b="0" lang="pt-BR" sz="10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..……………………………...…………………….……………….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……………………</a:t>
            </a:r>
            <a:r>
              <a:rPr b="0" lang="pt-BR" sz="10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..…………. </a:t>
            </a:r>
            <a:endParaRPr b="0" lang="pt-B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Ciclo de Planejamento: [Inserir Período do Ciclo]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6" name=""/>
          <p:cNvGraphicFramePr/>
          <p:nvPr/>
        </p:nvGraphicFramePr>
        <p:xfrm>
          <a:off x="903600" y="1689120"/>
          <a:ext cx="9033480" cy="4850640"/>
        </p:xfrm>
        <a:graphic>
          <a:graphicData uri="http://schemas.openxmlformats.org/drawingml/2006/table">
            <a:tbl>
              <a:tblPr/>
              <a:tblGrid>
                <a:gridCol w="4516200"/>
                <a:gridCol w="4517640"/>
              </a:tblGrid>
              <a:tr h="775800">
                <a:tc>
                  <a:txBody>
                    <a:bodyPr lIns="36000" rIns="36000" tIns="36000" bIns="36000" anchor="t" anchorCtr="1">
                      <a:noAutofit/>
                    </a:bodyPr>
                    <a:p>
                      <a:pPr algn="ctr"/>
                      <a:r>
                        <a:rPr b="1" lang="pt-BR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Onde DEUS NOS SURPREENDEU? </a:t>
                      </a:r>
                      <a:r>
                        <a:rPr b="0" lang="pt-BR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endParaRPr b="0" lang="pt-BR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/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(Houve resultados inesperados ou "surpresas da graça"?)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lIns="36000" rIns="36000" tIns="36000" bIns="36000" anchor="t" anchorCtr="1">
                      <a:noAutofit/>
                    </a:bodyPr>
                    <a:p>
                      <a:pPr algn="ctr"/>
                      <a:r>
                        <a:rPr b="1" lang="pt-BR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Como nossas ações nos conectaram com nosso PROPÓSITO?</a:t>
                      </a:r>
                      <a:r>
                        <a:rPr b="0" lang="pt-BR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endParaRPr b="0" lang="pt-BR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/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(Elas refletiram quem somos chamados a ser?)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006440">
                <a:tc>
                  <a:txBody>
                    <a:bodyPr lIns="36000" rIns="36000" tIns="36000" bIns="36000" anchor="t">
                      <a:noAutofit/>
                    </a:bodyPr>
                    <a:p>
                      <a:endParaRPr b="0" lang="pt-BR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endParaRPr b="0" lang="pt-BR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7E9A87BA5004243BA95543133B81C55" ma:contentTypeVersion="13" ma:contentTypeDescription="Crie um novo documento." ma:contentTypeScope="" ma:versionID="633b8a05157ba604eff97e566d2ee06b">
  <xsd:schema xmlns:xsd="http://www.w3.org/2001/XMLSchema" xmlns:xs="http://www.w3.org/2001/XMLSchema" xmlns:p="http://schemas.microsoft.com/office/2006/metadata/properties" xmlns:ns2="2339d954-505a-4111-a19e-0fb635f8a258" xmlns:ns3="2958555a-031b-4549-9895-02f741093864" targetNamespace="http://schemas.microsoft.com/office/2006/metadata/properties" ma:root="true" ma:fieldsID="48200e5d70cc15c76cf4e9cb5de52ab8" ns2:_="" ns3:_="">
    <xsd:import namespace="2339d954-505a-4111-a19e-0fb635f8a258"/>
    <xsd:import namespace="2958555a-031b-4549-9895-02f7410938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39d954-505a-4111-a19e-0fb635f8a2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da6945a7-313e-459a-a10f-eb803ce75d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58555a-031b-4549-9895-02f74109386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1702693-955c-4b3c-832f-8b256d8df4f1}" ma:internalName="TaxCatchAll" ma:showField="CatchAllData" ma:web="2958555a-031b-4549-9895-02f7410938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58555a-031b-4549-9895-02f741093864" xsi:nil="true"/>
    <lcf76f155ced4ddcb4097134ff3c332f xmlns="2339d954-505a-4111-a19e-0fb635f8a25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41281AA-A464-4697-BF50-42BA9A289CDB}"/>
</file>

<file path=customXml/itemProps2.xml><?xml version="1.0" encoding="utf-8"?>
<ds:datastoreItem xmlns:ds="http://schemas.openxmlformats.org/officeDocument/2006/customXml" ds:itemID="{D1BD87CE-C85E-42DA-B101-8210C4B05907}"/>
</file>

<file path=customXml/itemProps3.xml><?xml version="1.0" encoding="utf-8"?>
<ds:datastoreItem xmlns:ds="http://schemas.openxmlformats.org/officeDocument/2006/customXml" ds:itemID="{88528C93-C1AB-44FB-891D-B97B29B2E6EC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</TotalTime>
  <Application>LibreOffice/25.8.3.2$Windows_X86_64 LibreOffice_project/8ca8d55c161d602844f5428fa4b58097424e324e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dc:description/>
  <cp:lastModifiedBy/>
  <cp:revision>20</cp:revision>
  <dcterms:created xsi:type="dcterms:W3CDTF">2025-11-10T07:24:35Z</dcterms:created>
  <dcterms:modified xsi:type="dcterms:W3CDTF">2026-01-22T21:05:57Z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0x010100B7E9A87BA5004243BA95543133B81C55</vt:lpwstr>
  </property>
  <property fmtid="{D5CDD505-2E9C-101B-9397-08002B2CF9AE}" pid="3" name="MediaServiceImageTags">
    <vt:lpwstr/>
  </property>
</Properties>
</file>