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3.png" ContentType="image/png"/>
  <Override PartName="/ppt/media/image1.jpeg" ContentType="image/jpeg"/>
  <Override PartName="/ppt/media/image4.png" ContentType="image/png"/>
  <Override PartName="/ppt/media/image5.png" ContentType="image/png"/>
  <Override PartName="/ppt/media/image6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_rels/.rels" ContentType="application/vnd.openxmlformats-package.relationships+xml"/>
  <Override PartName="/ppt/media/image2.jpeg" ContentType="image/jpeg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slide" Target="slides/slide4.xml"/><Relationship Id="rId11" Type="http://schemas.openxmlformats.org/officeDocument/2006/relationships/customXml" Target="../customXml/item6.xml"/><Relationship Id="rId5" Type="http://schemas.openxmlformats.org/officeDocument/2006/relationships/slide" Target="slides/slide3.xml"/><Relationship Id="rId10" Type="http://schemas.openxmlformats.org/officeDocument/2006/relationships/customXml" Target="../customXml/item5.xml"/><Relationship Id="rId4" Type="http://schemas.openxmlformats.org/officeDocument/2006/relationships/slide" Target="slides/slide2.xml"/><Relationship Id="rId9" Type="http://schemas.openxmlformats.org/officeDocument/2006/relationships/customXml" Target="../customXml/item4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5560"/>
            <a:ext cx="90705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FF7361-4CD4-4FDC-9E75-D58AAAA12F2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5268C26-A59E-4FF9-8A90-7CBAF277FD60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3267000" y="162000"/>
            <a:ext cx="40942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DIÁLOGO CRIATIVO</a:t>
            </a:r>
            <a:r>
              <a:rPr b="0" lang="pt-BR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rPr>
              <a:t>T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2"/>
          <a:stretch/>
        </p:blipFill>
        <p:spPr>
          <a:xfrm>
            <a:off x="2632320" y="1172520"/>
            <a:ext cx="5363640" cy="5363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219960" y="1693080"/>
            <a:ext cx="2394720" cy="14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0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663840" y="741600"/>
            <a:ext cx="949608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/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</a:rPr>
              <a:t> </a:t>
            </a:r>
            <a:endParaRPr b="0" lang="pt-BR" sz="1400" strike="noStrike" u="none">
              <a:solidFill>
                <a:srgbClr val="bfbfb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8082720" y="1693440"/>
            <a:ext cx="2394720" cy="14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220320" y="4897080"/>
            <a:ext cx="2394720" cy="14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0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8083080" y="4897440"/>
            <a:ext cx="2394720" cy="146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3267000" y="162000"/>
            <a:ext cx="40942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DIÁLOGO CRIATIVO</a:t>
            </a:r>
            <a:r>
              <a:rPr b="0" lang="pt-BR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rPr>
              <a:t>T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14680" y="2250000"/>
            <a:ext cx="9221040" cy="42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663840" y="741600"/>
            <a:ext cx="949608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/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</a:rPr>
              <a:t> </a:t>
            </a:r>
            <a:endParaRPr b="0" lang="pt-BR" sz="1400" strike="noStrike" u="none">
              <a:solidFill>
                <a:srgbClr val="bfbfbf"/>
              </a:solidFill>
              <a:effectLst/>
              <a:uFillTx/>
              <a:latin typeface="Arial"/>
            </a:endParaRPr>
          </a:p>
        </p:txBody>
      </p:sp>
      <p:pic>
        <p:nvPicPr>
          <p:cNvPr id="21" name="" descr=""/>
          <p:cNvPicPr/>
          <p:nvPr/>
        </p:nvPicPr>
        <p:blipFill>
          <a:blip r:embed="rId2"/>
          <a:stretch/>
        </p:blipFill>
        <p:spPr>
          <a:xfrm>
            <a:off x="811800" y="1379520"/>
            <a:ext cx="6770880" cy="776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"/>
          <p:cNvPicPr/>
          <p:nvPr/>
        </p:nvPicPr>
        <p:blipFill>
          <a:blip r:embed="rId1"/>
          <a:stretch/>
        </p:blipFill>
        <p:spPr>
          <a:xfrm>
            <a:off x="811800" y="1379520"/>
            <a:ext cx="6805080" cy="77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" descr=""/>
          <p:cNvPicPr/>
          <p:nvPr/>
        </p:nvPicPr>
        <p:blipFill>
          <a:blip r:embed="rId2"/>
          <a:stretch/>
        </p:blipFill>
        <p:spPr>
          <a:xfrm>
            <a:off x="748800" y="6778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3267000" y="162000"/>
            <a:ext cx="40942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DIÁLOGO CRIATIVO</a:t>
            </a:r>
            <a:r>
              <a:rPr b="0" lang="pt-BR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rPr>
              <a:t>T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814680" y="2250000"/>
            <a:ext cx="9221040" cy="42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63840" y="741600"/>
            <a:ext cx="949608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/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</a:rPr>
              <a:t> </a:t>
            </a:r>
            <a:endParaRPr b="0" lang="pt-BR" sz="1400" strike="noStrike" u="none">
              <a:solidFill>
                <a:srgbClr val="bfbfb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" descr=""/>
          <p:cNvPicPr/>
          <p:nvPr/>
        </p:nvPicPr>
        <p:blipFill>
          <a:blip r:embed="rId1"/>
          <a:stretch/>
        </p:blipFill>
        <p:spPr>
          <a:xfrm>
            <a:off x="811800" y="1379520"/>
            <a:ext cx="6787800" cy="77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748800" y="6778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"/>
          <p:cNvSpPr/>
          <p:nvPr/>
        </p:nvSpPr>
        <p:spPr>
          <a:xfrm>
            <a:off x="3267000" y="162000"/>
            <a:ext cx="40942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DIÁLOGO CRIATIVO</a:t>
            </a:r>
            <a:r>
              <a:rPr b="0" lang="pt-BR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rPr>
              <a:t>T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814680" y="2250000"/>
            <a:ext cx="9221040" cy="42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63840" y="741600"/>
            <a:ext cx="949608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/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</a:rPr>
              <a:t> </a:t>
            </a:r>
            <a:endParaRPr b="0" lang="pt-BR" sz="1400" strike="noStrike" u="none">
              <a:solidFill>
                <a:srgbClr val="bfbfb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811800" y="1379520"/>
            <a:ext cx="6786720" cy="77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" descr=""/>
          <p:cNvPicPr/>
          <p:nvPr/>
        </p:nvPicPr>
        <p:blipFill>
          <a:blip r:embed="rId2"/>
          <a:stretch/>
        </p:blipFill>
        <p:spPr>
          <a:xfrm>
            <a:off x="748800" y="6778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"/>
          <p:cNvSpPr/>
          <p:nvPr/>
        </p:nvSpPr>
        <p:spPr>
          <a:xfrm>
            <a:off x="3267000" y="162000"/>
            <a:ext cx="40942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DIÁLOGO CRIATIVO</a:t>
            </a:r>
            <a:r>
              <a:rPr b="0" lang="pt-BR" sz="1800" strike="noStrike" u="none">
                <a:solidFill>
                  <a:srgbClr val="ffffff"/>
                </a:solidFill>
                <a:effectLst/>
                <a:uFillTx/>
                <a:latin typeface="Arial"/>
                <a:ea typeface="DejaVu Sans"/>
              </a:rPr>
              <a:t>T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814680" y="2250000"/>
            <a:ext cx="9221040" cy="42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pPr>
              <a:lnSpc>
                <a:spcPct val="150000"/>
              </a:lnSpc>
            </a:pP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  <a:ea typeface="Microsoft YaHe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r>
              <a:rPr b="0" lang="pt-BR" sz="1500" strike="noStrike" u="none">
                <a:solidFill>
                  <a:schemeClr val="lt1">
                    <a:lumMod val="75000"/>
                    <a:lumOff val="0"/>
                  </a:schemeClr>
                </a:solidFill>
                <a:effectLst/>
                <a:uFillTx/>
                <a:latin typeface="Calibri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.....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.</a:t>
            </a:r>
            <a:endParaRPr b="0" lang="pt-BR" sz="1500" strike="noStrike" u="none">
              <a:solidFill>
                <a:schemeClr val="lt1">
                  <a:lumMod val="75000"/>
                  <a:lumOff val="0"/>
                </a:schemeClr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63840" y="741600"/>
            <a:ext cx="9496080" cy="30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/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</a:rPr>
              <a:t> </a:t>
            </a:r>
            <a:endParaRPr b="0" lang="pt-BR" sz="1400" strike="noStrike" u="none">
              <a:solidFill>
                <a:srgbClr val="bfbfb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6762304-F90E-4110-BF48-3E8A45983FB5}"/>
</file>

<file path=customXml/itemProps2.xml><?xml version="1.0" encoding="utf-8"?>
<ds:datastoreItem xmlns:ds="http://schemas.openxmlformats.org/officeDocument/2006/customXml" ds:itemID="{E9578136-8409-4030-80A7-E401D327E699}"/>
</file>

<file path=customXml/itemProps3.xml><?xml version="1.0" encoding="utf-8"?>
<ds:datastoreItem xmlns:ds="http://schemas.openxmlformats.org/officeDocument/2006/customXml" ds:itemID="{1D6EFD91-9ED6-4A8D-B0D5-EF45C355ED1F}"/>
</file>

<file path=customXml/itemProps4.xml><?xml version="1.0" encoding="utf-8"?>
<ds:datastoreItem xmlns:ds="http://schemas.openxmlformats.org/officeDocument/2006/customXml" ds:itemID="{B45BA6B3-E1DC-464E-A672-3C71BF61AA40}"/>
</file>

<file path=customXml/itemProps5.xml><?xml version="1.0" encoding="utf-8"?>
<ds:datastoreItem xmlns:ds="http://schemas.openxmlformats.org/officeDocument/2006/customXml" ds:itemID="{72C64E51-9D88-49AF-AAB5-C6B5FE7877B8}"/>
</file>

<file path=customXml/itemProps6.xml><?xml version="1.0" encoding="utf-8"?>
<ds:datastoreItem xmlns:ds="http://schemas.openxmlformats.org/officeDocument/2006/customXml" ds:itemID="{EB0BF625-BFD5-45F9-9BD3-308CC56761F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8</cp:revision>
  <dcterms:created xsi:type="dcterms:W3CDTF">2025-11-10T07:24:35Z</dcterms:created>
  <dcterms:modified xsi:type="dcterms:W3CDTF">2026-01-21T09:16:18Z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