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_rels/.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customXml" Target="../customXml/item6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5.xml"/><Relationship Id="rId5" Type="http://schemas.openxmlformats.org/officeDocument/2006/relationships/customXml" Target="../customXml/item4.xml"/><Relationship Id="rId4" Type="http://schemas.openxmlformats.org/officeDocument/2006/relationships/presProps" Target="presProps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5200"/>
            <a:ext cx="907020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6198B9-11D6-429D-AA99-11B5CA4D43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520"/>
            <a:ext cx="907020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56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2482C3C-F463-4F0D-81D7-210E2BB918B9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840" cy="38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880" cy="71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756360" y="162000"/>
            <a:ext cx="918864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MAPA DE DONS E TALENTOS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63840" y="741600"/>
            <a:ext cx="9495720" cy="5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b="0" lang="pt-BR" sz="1000" strike="noStrike" u="non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Data de Atualização: 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766080" y="1581120"/>
          <a:ext cx="9190800" cy="4998240"/>
        </p:xfrm>
        <a:graphic>
          <a:graphicData uri="http://schemas.openxmlformats.org/drawingml/2006/table">
            <a:tbl>
              <a:tblPr/>
              <a:tblGrid>
                <a:gridCol w="2661120"/>
                <a:gridCol w="3701880"/>
                <a:gridCol w="2828160"/>
              </a:tblGrid>
              <a:tr h="415080">
                <a:tc>
                  <a:txBody>
                    <a:bodyPr lIns="36000" rIns="36000" tIns="36000" bIns="36000" anchor="ctr" anchorCtr="1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CATEGORIA DO DOM</a:t>
                      </a:r>
                      <a:endParaRPr b="1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E TALENTOS ESPECÍFICOS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>
                      <a:noFill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NOMES DAS PESSOAS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>
                      <a:noFill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60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Musicais e Artísticos 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3120">
                <a:tc>
                  <a:txBody>
                    <a:bodyPr lIns="36000" rIns="36000" tIns="36000" bIns="36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Ensino (Crianças) 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30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Ensino (Adolescentes e Jovens) 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Ensino (Pessoas Adultas) 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Ensino (Pessoas Idosas)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Comunicação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Cuidado e Hospitalidade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de Organização e Gestão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Dons Práticos e Manuais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Conhecimentos Profissionais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44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Recursos Materiais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1880">
                <a:tc>
                  <a:txBody>
                    <a:bodyPr lIns="36000" rIns="36000" tIns="36000" bIns="36000" anchor="ctr">
                      <a:noAutofit/>
                    </a:bodyPr>
                    <a:p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Outros Dons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762304-F90E-4110-BF48-3E8A45983FB5}"/>
</file>

<file path=customXml/itemProps2.xml><?xml version="1.0" encoding="utf-8"?>
<ds:datastoreItem xmlns:ds="http://schemas.openxmlformats.org/officeDocument/2006/customXml" ds:itemID="{E9578136-8409-4030-80A7-E401D327E699}"/>
</file>

<file path=customXml/itemProps3.xml><?xml version="1.0" encoding="utf-8"?>
<ds:datastoreItem xmlns:ds="http://schemas.openxmlformats.org/officeDocument/2006/customXml" ds:itemID="{1D6EFD91-9ED6-4A8D-B0D5-EF45C355ED1F}"/>
</file>

<file path=customXml/itemProps4.xml><?xml version="1.0" encoding="utf-8"?>
<ds:datastoreItem xmlns:ds="http://schemas.openxmlformats.org/officeDocument/2006/customXml" ds:itemID="{4703F439-1D6A-4DA0-B4E7-A3F4A1092E69}"/>
</file>

<file path=customXml/itemProps5.xml><?xml version="1.0" encoding="utf-8"?>
<ds:datastoreItem xmlns:ds="http://schemas.openxmlformats.org/officeDocument/2006/customXml" ds:itemID="{0AA21B13-5E3D-481C-900C-B9E01B0DDEE9}"/>
</file>

<file path=customXml/itemProps6.xml><?xml version="1.0" encoding="utf-8"?>
<ds:datastoreItem xmlns:ds="http://schemas.openxmlformats.org/officeDocument/2006/customXml" ds:itemID="{9DEFE492-704A-4039-9FF9-F6D3698E1FC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12</cp:revision>
  <dcterms:created xsi:type="dcterms:W3CDTF">2025-11-10T07:24:35Z</dcterms:created>
  <dcterms:modified xsi:type="dcterms:W3CDTF">2026-01-22T10:59:13Z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