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_rels/.rels" ContentType="application/vnd.openxmlformats-package.relationships+xml"/>
  <Override PartName="/ppt/media/image2.png" ContentType="image/png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customXml" Target="../customXml/item6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5.xml"/><Relationship Id="rId5" Type="http://schemas.openxmlformats.org/officeDocument/2006/relationships/customXml" Target="../customXml/item4.xml"/><Relationship Id="rId4" Type="http://schemas.openxmlformats.org/officeDocument/2006/relationships/presProps" Target="presProps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85560"/>
            <a:ext cx="90705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67287E-AEE9-496A-B733-E4D41DB262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48566A1-5EB6-4E8D-919A-243D891CAD81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748800" y="6634440"/>
            <a:ext cx="9228240" cy="712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58160" y="2019600"/>
          <a:ext cx="9174960" cy="4498560"/>
        </p:xfrm>
        <a:graphic>
          <a:graphicData uri="http://schemas.openxmlformats.org/drawingml/2006/table">
            <a:tbl>
              <a:tblPr/>
              <a:tblGrid>
                <a:gridCol w="1519920"/>
                <a:gridCol w="1522080"/>
                <a:gridCol w="1541880"/>
                <a:gridCol w="1531800"/>
                <a:gridCol w="1531800"/>
                <a:gridCol w="1527840"/>
              </a:tblGrid>
              <a:tr h="1124280"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24280"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24280"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25720"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t">
                      <a:noAutofit/>
                    </a:bodyPr>
                    <a:p>
                      <a:endParaRPr b="0" lang="pt-BR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 anchor="t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758160" y="1507680"/>
            <a:ext cx="9174960" cy="46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3267360" y="774000"/>
            <a:ext cx="409392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MATRIZ DE AÇÃO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664200" y="16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664200" y="46872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r>
              <a:rPr b="1" lang="pt-BR" sz="14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TÍTULO DO PLANO (Meta Missionária):</a:t>
            </a:r>
            <a:r>
              <a:rPr b="0" lang="pt-BR" sz="14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 [escreva aqui a Meta] - </a:t>
            </a:r>
            <a:r>
              <a:rPr b="1" lang="pt-BR" sz="14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PRIORIDADE 1:</a:t>
            </a:r>
            <a:r>
              <a:rPr b="0" lang="pt-BR" sz="1400" strike="noStrike" u="none">
                <a:solidFill>
                  <a:schemeClr val="dk1">
                    <a:lumOff val="0"/>
                  </a:schemeClr>
                </a:solidFill>
                <a:effectLst/>
                <a:uFillTx/>
                <a:latin typeface="Calibri"/>
                <a:ea typeface="DejaVu Sans"/>
              </a:rPr>
              <a:t> [Escreva aqui o nome da Prioridade]</a:t>
            </a:r>
            <a:endParaRPr b="0" lang="pt-BR" sz="1400" strike="noStrike" u="none">
              <a:solidFill>
                <a:schemeClr val="dk1"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0839DB-E694-483A-AEA2-58D1BE0019C2}"/>
</file>

<file path=customXml/itemProps2.xml><?xml version="1.0" encoding="utf-8"?>
<ds:datastoreItem xmlns:ds="http://schemas.openxmlformats.org/officeDocument/2006/customXml" ds:itemID="{F7767A4B-2D25-4843-88CC-8C9B60096E46}"/>
</file>

<file path=customXml/itemProps3.xml><?xml version="1.0" encoding="utf-8"?>
<ds:datastoreItem xmlns:ds="http://schemas.openxmlformats.org/officeDocument/2006/customXml" ds:itemID="{D00606CD-A5F9-4E07-A22F-F8F8C007D071}"/>
</file>

<file path=customXml/itemProps4.xml><?xml version="1.0" encoding="utf-8"?>
<ds:datastoreItem xmlns:ds="http://schemas.openxmlformats.org/officeDocument/2006/customXml" ds:itemID="{84D91990-7389-40B0-B1AE-D3FC4AE82FA4}"/>
</file>

<file path=customXml/itemProps5.xml><?xml version="1.0" encoding="utf-8"?>
<ds:datastoreItem xmlns:ds="http://schemas.openxmlformats.org/officeDocument/2006/customXml" ds:itemID="{31CBA2FC-2435-4A12-8178-A8D7B103925C}"/>
</file>

<file path=customXml/itemProps6.xml><?xml version="1.0" encoding="utf-8"?>
<ds:datastoreItem xmlns:ds="http://schemas.openxmlformats.org/officeDocument/2006/customXml" ds:itemID="{B07B3F4D-4817-4555-9F19-222F9BEDB22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4</cp:revision>
  <dcterms:created xsi:type="dcterms:W3CDTF">2025-11-10T07:24:35Z</dcterms:created>
  <dcterms:modified xsi:type="dcterms:W3CDTF">2026-01-21T11:38:03Z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