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7.xml" ContentType="application/vnd.openxmlformats-officedocument.presentationml.slide+xml"/>
  <Override PartName="/_rels/.rels" ContentType="application/vnd.openxmlformats-package.relationship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ustomXml" Target="../customXml/item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ustomXml" Target="../customXml/item5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customXml" Target="../customXml/item4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5200"/>
            <a:ext cx="907020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069806-DFDB-4F62-8437-97D4FF7CF2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052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56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9807F46-96FC-4A94-B5B0-471B1AD33560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396000" y="162000"/>
            <a:ext cx="9879840" cy="6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4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COMUNICAÇÃO DO PLANEJAMENTO MISSIONÁRIO</a:t>
            </a:r>
            <a:endParaRPr b="0" lang="pt-B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663840" y="142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Período do Ciclo: [Inserir Datas de Início e Fim]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668160" y="687600"/>
            <a:ext cx="8964720" cy="5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NOSSO FOCO PARA ESTE CICLO!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773640" y="2081520"/>
            <a:ext cx="8964720" cy="5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Nossas prioridades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773640" y="2765520"/>
            <a:ext cx="8964720" cy="578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Prioridade 1: [Nome da Prioridade 1]</a:t>
            </a:r>
            <a:endParaRPr b="0" lang="pt-BR" sz="3200" strike="noStrike" u="none">
              <a:solidFill>
                <a:schemeClr val="dk1"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773640" y="3485520"/>
            <a:ext cx="8964720" cy="5781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Prioridade 2: [Nome da Prioridade 2]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773640" y="4169520"/>
            <a:ext cx="8964720" cy="5781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Prioridade 3: [Nome da Prioridade 3]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773640" y="4889520"/>
            <a:ext cx="8964720" cy="578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Prioridade 4: [Nome da Prioridade 4] 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(Opcional)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773640" y="5573520"/>
            <a:ext cx="8964720" cy="578160"/>
          </a:xfrm>
          <a:prstGeom prst="rect">
            <a:avLst/>
          </a:prstGeom>
          <a:solidFill>
            <a:schemeClr val="hlink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Prioridade 4: [Nome da Prioridade 4] </a:t>
            </a: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(Opcional)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814680" y="2699640"/>
            <a:ext cx="9220680" cy="38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Ação Principal: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a principal ação para esta prioridade]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Como você pode ajudar?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uma forma simples de participação]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396000" y="162000"/>
            <a:ext cx="9879840" cy="6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4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COMUNICAÇÃO DO PLANEJAMENTO MISSIONÁRIO</a:t>
            </a:r>
            <a:endParaRPr b="0" lang="pt-B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63840" y="142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Período do Ciclo: [Inserir Datas de Início e Fim]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668160" y="687600"/>
            <a:ext cx="8964720" cy="5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NOSSO FOCO PARA ESTE CICLO!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922680" y="2019600"/>
            <a:ext cx="8964720" cy="578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Prioridade 1: [Nome da Prioridade 1]</a:t>
            </a:r>
            <a:endParaRPr b="0" lang="pt-BR" sz="3200" strike="noStrike" u="none">
              <a:solidFill>
                <a:schemeClr val="dk1"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814680" y="2699640"/>
            <a:ext cx="9220680" cy="38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Ação Principal: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a principal ação para esta prioridade]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Como você pode ajudar?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uma forma simples de participação]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396000" y="162000"/>
            <a:ext cx="9879840" cy="6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4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COMUNICAÇÃO DO PLANEJAMENTO MISSIONÁRIO</a:t>
            </a:r>
            <a:endParaRPr b="0" lang="pt-B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63840" y="142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Período do Ciclo: [Inserir Datas de Início e Fim]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668160" y="687600"/>
            <a:ext cx="8964720" cy="5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NOSSO FOCO PARA ESTE CICLO!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922680" y="2019600"/>
            <a:ext cx="8964720" cy="5781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Prioridade 2: [Nome da Prioridade 2]</a:t>
            </a:r>
            <a:endParaRPr b="0" lang="pt-BR" sz="3200" strike="noStrike" u="none">
              <a:solidFill>
                <a:schemeClr val="dk1"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814680" y="2699640"/>
            <a:ext cx="9220680" cy="38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Ação Principal: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a principal ação para esta prioridade]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Como você pode ajudar?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uma forma simples de participação]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96000" y="162000"/>
            <a:ext cx="9879840" cy="6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4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COMUNICAÇÃO DO PLANEJAMENTO MISSIONÁRIO</a:t>
            </a:r>
            <a:endParaRPr b="0" lang="pt-B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663840" y="142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Período do Ciclo: [Inserir Datas de Início e Fim]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668160" y="687600"/>
            <a:ext cx="8964720" cy="5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NOSSO FOCO PARA ESTE CICLO!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22680" y="2019600"/>
            <a:ext cx="8964720" cy="5781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Prioridade 3: [Nome da Prioridade 3]</a:t>
            </a:r>
            <a:endParaRPr b="0" lang="pt-BR" sz="3200" strike="noStrike" u="none">
              <a:solidFill>
                <a:schemeClr val="dk1"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814680" y="2699640"/>
            <a:ext cx="9220680" cy="38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Ação Principal: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a principal ação para esta prioridade]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Como você pode ajudar?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uma forma simples de participação]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396000" y="162000"/>
            <a:ext cx="9879840" cy="6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4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COMUNICAÇÃO DO PLANEJAMENTO MISSIONÁRIO</a:t>
            </a:r>
            <a:endParaRPr b="0" lang="pt-B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663840" y="142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Período do Ciclo: [Inserir Datas de Início e Fim]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68160" y="687600"/>
            <a:ext cx="8964720" cy="5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NOSSO FOCO PARA ESTE CICLO!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922680" y="2019600"/>
            <a:ext cx="8964720" cy="578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Prioridade 4: [Nome da Prioridade 4] </a:t>
            </a:r>
            <a:r>
              <a:rPr b="0" lang="pt-BR" sz="24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(Opcional)</a:t>
            </a:r>
            <a:endParaRPr b="0" lang="pt-BR" sz="2400" strike="noStrike" u="none">
              <a:solidFill>
                <a:schemeClr val="dk1"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"/>
          <p:cNvSpPr/>
          <p:nvPr/>
        </p:nvSpPr>
        <p:spPr>
          <a:xfrm>
            <a:off x="814680" y="2699640"/>
            <a:ext cx="9220680" cy="38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Ação Principal: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a principal ação para esta prioridade]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Como você pode ajudar? </a:t>
            </a:r>
            <a:r>
              <a:rPr b="0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[Descrever uma forma simples de participação]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96000" y="162000"/>
            <a:ext cx="9879840" cy="6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4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COMUNICAÇÃO DO PLANEJAMENTO MISSIONÁRIO</a:t>
            </a:r>
            <a:endParaRPr b="0" lang="pt-B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663840" y="142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Período do Ciclo: [Inserir Datas de Início e Fim]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68160" y="687600"/>
            <a:ext cx="8964720" cy="5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NOSSO FOCO PARA ESTE CICLO!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22680" y="2019600"/>
            <a:ext cx="8964720" cy="578160"/>
          </a:xfrm>
          <a:prstGeom prst="rect">
            <a:avLst/>
          </a:prstGeom>
          <a:solidFill>
            <a:schemeClr val="hlink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Prioridade 5: [Nome da Prioridade 5] </a:t>
            </a:r>
            <a:r>
              <a:rPr b="0" lang="pt-BR" sz="24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(Opcional)</a:t>
            </a:r>
            <a:endParaRPr b="0" lang="pt-BR" sz="2400" strike="noStrike" u="none">
              <a:solidFill>
                <a:schemeClr val="dk1"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"/>
          <p:cNvSpPr/>
          <p:nvPr/>
        </p:nvSpPr>
        <p:spPr>
          <a:xfrm>
            <a:off x="855000" y="1144440"/>
            <a:ext cx="8964720" cy="45259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endParaRPr b="0" lang="pt-BR" sz="15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PARTICIPE CONOSCO!</a:t>
            </a:r>
            <a:endParaRPr b="0" lang="pt-BR" sz="36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Procure [Nome da Pessoa de Contato] para saber mais e se envolver!</a:t>
            </a: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pt-BR" sz="32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"Sirvam uns aos outros, cada um conforme o dom que recebeu, como encarregados de administrar bem a multiforme graça de Deus” </a:t>
            </a:r>
            <a:r>
              <a:rPr b="0" i="1" lang="pt-BR" sz="24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(1 Pedro 4.10)</a:t>
            </a:r>
            <a:endParaRPr b="0" lang="pt-BR" sz="24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trike="noStrike" u="none">
              <a:solidFill>
                <a:srgbClr val="1c51b7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762304-F90E-4110-BF48-3E8A45983FB5}"/>
</file>

<file path=customXml/itemProps2.xml><?xml version="1.0" encoding="utf-8"?>
<ds:datastoreItem xmlns:ds="http://schemas.openxmlformats.org/officeDocument/2006/customXml" ds:itemID="{E9578136-8409-4030-80A7-E401D327E699}"/>
</file>

<file path=customXml/itemProps3.xml><?xml version="1.0" encoding="utf-8"?>
<ds:datastoreItem xmlns:ds="http://schemas.openxmlformats.org/officeDocument/2006/customXml" ds:itemID="{1D6EFD91-9ED6-4A8D-B0D5-EF45C355ED1F}"/>
</file>

<file path=customXml/itemProps4.xml><?xml version="1.0" encoding="utf-8"?>
<ds:datastoreItem xmlns:ds="http://schemas.openxmlformats.org/officeDocument/2006/customXml" ds:itemID="{8A33FA3B-0749-4A17-B7C8-5DE13B051CE5}"/>
</file>

<file path=customXml/itemProps5.xml><?xml version="1.0" encoding="utf-8"?>
<ds:datastoreItem xmlns:ds="http://schemas.openxmlformats.org/officeDocument/2006/customXml" ds:itemID="{28596A37-F0F5-4099-A691-98D24BF91408}"/>
</file>

<file path=customXml/itemProps6.xml><?xml version="1.0" encoding="utf-8"?>
<ds:datastoreItem xmlns:ds="http://schemas.openxmlformats.org/officeDocument/2006/customXml" ds:itemID="{F0EEF040-3FB9-4FC1-A309-379A40263F3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13</cp:revision>
  <dcterms:created xsi:type="dcterms:W3CDTF">2025-11-10T07:24:35Z</dcterms:created>
  <dcterms:modified xsi:type="dcterms:W3CDTF">2026-01-22T10:45:09Z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