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6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5.xml"/><Relationship Id="rId5" Type="http://schemas.openxmlformats.org/officeDocument/2006/relationships/customXml" Target="../customXml/item4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5200"/>
            <a:ext cx="907020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E2496A-508F-40CF-9E18-675992A22B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52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56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556C577-5BB9-418D-8844-5EC821080B6C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3267000" y="162000"/>
            <a:ext cx="4093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PAINEL DA MISSÃO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3840" y="741600"/>
            <a:ext cx="949572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Ciclo de Planejamento: 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766080" y="1581120"/>
          <a:ext cx="9190800" cy="4968720"/>
        </p:xfrm>
        <a:graphic>
          <a:graphicData uri="http://schemas.openxmlformats.org/drawingml/2006/table">
            <a:tbl>
              <a:tblPr/>
              <a:tblGrid>
                <a:gridCol w="3062880"/>
                <a:gridCol w="3062880"/>
                <a:gridCol w="3065400"/>
              </a:tblGrid>
              <a:tr h="363240"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/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 FAZER</a:t>
                      </a:r>
                      <a:endParaRPr b="1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FAZENDO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>
                      <a:noFill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pPr algn="ctr"/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FEITO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>
                      <a:noFill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0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Ação]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Pessoa/Equipe]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Prioridade]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Ação]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Pessoa/Equipe]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Prioridade]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Ação]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Pessoa/Equipe]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[Nome da Prioridade]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30400">
                <a:tc>
                  <a:txBody>
                    <a:bodyPr lIns="36000" rIns="36000" tIns="36000" b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3040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3508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AÇÃO: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RESPONSÁVEL: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r>
                        <a:rPr b="1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PRIORIDADE: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762304-F90E-4110-BF48-3E8A45983FB5}"/>
</file>

<file path=customXml/itemProps2.xml><?xml version="1.0" encoding="utf-8"?>
<ds:datastoreItem xmlns:ds="http://schemas.openxmlformats.org/officeDocument/2006/customXml" ds:itemID="{E9578136-8409-4030-80A7-E401D327E699}"/>
</file>

<file path=customXml/itemProps3.xml><?xml version="1.0" encoding="utf-8"?>
<ds:datastoreItem xmlns:ds="http://schemas.openxmlformats.org/officeDocument/2006/customXml" ds:itemID="{1D6EFD91-9ED6-4A8D-B0D5-EF45C355ED1F}"/>
</file>

<file path=customXml/itemProps4.xml><?xml version="1.0" encoding="utf-8"?>
<ds:datastoreItem xmlns:ds="http://schemas.openxmlformats.org/officeDocument/2006/customXml" ds:itemID="{2F2CC028-17D1-482D-B5AF-A9120BB9E8E6}"/>
</file>

<file path=customXml/itemProps5.xml><?xml version="1.0" encoding="utf-8"?>
<ds:datastoreItem xmlns:ds="http://schemas.openxmlformats.org/officeDocument/2006/customXml" ds:itemID="{6F978E6F-C7AF-4575-BEF2-E9D45BEE0F0B}"/>
</file>

<file path=customXml/itemProps6.xml><?xml version="1.0" encoding="utf-8"?>
<ds:datastoreItem xmlns:ds="http://schemas.openxmlformats.org/officeDocument/2006/customXml" ds:itemID="{79B2A57A-9A9B-426C-B7BA-9F591E5487B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10</cp:revision>
  <dcterms:created xsi:type="dcterms:W3CDTF">2025-11-10T07:24:35Z</dcterms:created>
  <dcterms:modified xsi:type="dcterms:W3CDTF">2026-01-22T10:22:30Z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