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_rels/presentation.xml.rels" ContentType="application/vnd.openxmlformats-package.relationships+xml"/>
  <Override PartName="/customXml/itemProps3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3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2.xml"/><Relationship Id="rId5" Type="http://schemas.openxmlformats.org/officeDocument/2006/relationships/customXml" Target="../customXml/item1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84480"/>
            <a:ext cx="906948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68FFEB-573C-4D66-ACE1-E767A2C648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59800"/>
            <a:ext cx="90694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284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E0242F4-825C-4F52-A9FC-614633EFB4E1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120" cy="38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748800" y="6778440"/>
            <a:ext cx="9227160" cy="711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756360" y="162000"/>
            <a:ext cx="918792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MURAL DA GRATIDÃO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663840" y="741600"/>
            <a:ext cx="9495000" cy="5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 </a:t>
            </a:r>
            <a:endParaRPr b="0" lang="pt-BR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Ciclo de Planejamento: [Inserir Período do Ciclo]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815040" y="1541880"/>
          <a:ext cx="9102600" cy="4958640"/>
        </p:xfrm>
        <a:graphic>
          <a:graphicData uri="http://schemas.openxmlformats.org/drawingml/2006/table">
            <a:tbl>
              <a:tblPr/>
              <a:tblGrid>
                <a:gridCol w="4536720"/>
                <a:gridCol w="4566240"/>
              </a:tblGrid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81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9920"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36000" rIns="36000" tIns="36000" b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[Escreva aqui seu motivo de gratidão]</a:t>
                      </a:r>
                      <a:endParaRPr b="0" lang="pt-BR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ctr" marL="36000" marR="36000" marT="36000" marB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33610A2-F5F1-4F8E-A94E-F21981055CF5}"/>
</file>

<file path=customXml/itemProps2.xml><?xml version="1.0" encoding="utf-8"?>
<ds:datastoreItem xmlns:ds="http://schemas.openxmlformats.org/officeDocument/2006/customXml" ds:itemID="{7850B0CD-1796-48D5-9F3A-3E9F50D2948D}"/>
</file>

<file path=customXml/itemProps3.xml><?xml version="1.0" encoding="utf-8"?>
<ds:datastoreItem xmlns:ds="http://schemas.openxmlformats.org/officeDocument/2006/customXml" ds:itemID="{4D415A2B-53B7-4C52-8129-E9DF735C366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15</cp:revision>
  <dcterms:created xsi:type="dcterms:W3CDTF">2025-11-10T07:24:35Z</dcterms:created>
  <dcterms:modified xsi:type="dcterms:W3CDTF">2026-01-22T14:53:15Z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